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Bernoru Condensed" charset="1" panose="00000A06000000000000"/>
      <p:regular r:id="rId19"/>
    </p:embeddedFont>
    <p:embeddedFont>
      <p:font typeface="Poppins Medium" charset="1" panose="00000600000000000000"/>
      <p:regular r:id="rId20"/>
    </p:embeddedFont>
    <p:embeddedFont>
      <p:font typeface="Canva Sans Bold" charset="1" panose="020B0803030501040103"/>
      <p:regular r:id="rId21"/>
    </p:embeddedFont>
    <p:embeddedFont>
      <p:font typeface="Canva Sans Bold Italics" charset="1" panose="020B0803030501040103"/>
      <p:regular r:id="rId22"/>
    </p:embeddedFont>
    <p:embeddedFont>
      <p:font typeface="Poppins Bold" charset="1" panose="000008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45.png" Type="http://schemas.openxmlformats.org/officeDocument/2006/relationships/image"/><Relationship Id="rId9" Target="../media/image4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svg" Type="http://schemas.openxmlformats.org/officeDocument/2006/relationships/image"/><Relationship Id="rId12" Target="../media/image49.png" Type="http://schemas.openxmlformats.org/officeDocument/2006/relationships/image"/><Relationship Id="rId13" Target="../media/image50.svg" Type="http://schemas.openxmlformats.org/officeDocument/2006/relationships/image"/><Relationship Id="rId14" Target="../media/image51.png" Type="http://schemas.openxmlformats.org/officeDocument/2006/relationships/image"/><Relationship Id="rId15" Target="../media/image5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11" Target="../media/image5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png" Type="http://schemas.openxmlformats.org/officeDocument/2006/relationships/image"/><Relationship Id="rId12" Target="../media/image1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svg" Type="http://schemas.openxmlformats.org/officeDocument/2006/relationships/image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png" Type="http://schemas.openxmlformats.org/officeDocument/2006/relationships/image"/><Relationship Id="rId12" Target="../media/image33.svg" Type="http://schemas.openxmlformats.org/officeDocument/2006/relationships/image"/><Relationship Id="rId13" Target="../media/image34.png" Type="http://schemas.openxmlformats.org/officeDocument/2006/relationships/image"/><Relationship Id="rId14" Target="../media/image3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svg" Type="http://schemas.openxmlformats.org/officeDocument/2006/relationships/image"/><Relationship Id="rId11" Target="../media/image39.png" Type="http://schemas.openxmlformats.org/officeDocument/2006/relationships/image"/><Relationship Id="rId12" Target="../media/image4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36.pn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52B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811544">
            <a:off x="10932493" y="-2075900"/>
            <a:ext cx="16674546" cy="13582176"/>
          </a:xfrm>
          <a:custGeom>
            <a:avLst/>
            <a:gdLst/>
            <a:ahLst/>
            <a:cxnLst/>
            <a:rect r="r" b="b" t="t" l="l"/>
            <a:pathLst>
              <a:path h="13582176" w="16674546">
                <a:moveTo>
                  <a:pt x="16674546" y="0"/>
                </a:moveTo>
                <a:lnTo>
                  <a:pt x="0" y="0"/>
                </a:lnTo>
                <a:lnTo>
                  <a:pt x="0" y="13582176"/>
                </a:lnTo>
                <a:lnTo>
                  <a:pt x="16674546" y="13582176"/>
                </a:lnTo>
                <a:lnTo>
                  <a:pt x="1667454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811544">
            <a:off x="-5694086" y="-4323246"/>
            <a:ext cx="8393678" cy="6837033"/>
          </a:xfrm>
          <a:custGeom>
            <a:avLst/>
            <a:gdLst/>
            <a:ahLst/>
            <a:cxnLst/>
            <a:rect r="r" b="b" t="t" l="l"/>
            <a:pathLst>
              <a:path h="6837033" w="8393678">
                <a:moveTo>
                  <a:pt x="8393678" y="0"/>
                </a:moveTo>
                <a:lnTo>
                  <a:pt x="0" y="0"/>
                </a:lnTo>
                <a:lnTo>
                  <a:pt x="0" y="6837033"/>
                </a:lnTo>
                <a:lnTo>
                  <a:pt x="8393678" y="6837033"/>
                </a:lnTo>
                <a:lnTo>
                  <a:pt x="839367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9100" y="2467049"/>
            <a:ext cx="9434985" cy="2993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73"/>
              </a:lnSpc>
            </a:pPr>
            <a:r>
              <a:rPr lang="en-US" sz="11473">
                <a:solidFill>
                  <a:srgbClr val="FFFFFF"/>
                </a:solidFill>
                <a:latin typeface="Bernoru Condensed"/>
                <a:ea typeface="Bernoru Condensed"/>
                <a:cs typeface="Bernoru Condensed"/>
                <a:sym typeface="Bernoru Condensed"/>
              </a:rPr>
              <a:t>Magandang Araw sa inyong lahat!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985711" y="7744858"/>
            <a:ext cx="3937949" cy="1181385"/>
          </a:xfrm>
          <a:custGeom>
            <a:avLst/>
            <a:gdLst/>
            <a:ahLst/>
            <a:cxnLst/>
            <a:rect r="r" b="b" t="t" l="l"/>
            <a:pathLst>
              <a:path h="1181385" w="3937949">
                <a:moveTo>
                  <a:pt x="0" y="0"/>
                </a:moveTo>
                <a:lnTo>
                  <a:pt x="3937949" y="0"/>
                </a:lnTo>
                <a:lnTo>
                  <a:pt x="3937949" y="1181385"/>
                </a:lnTo>
                <a:lnTo>
                  <a:pt x="0" y="11813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899986" y="1291213"/>
            <a:ext cx="7704574" cy="770457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52B8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828386" y="3649108"/>
            <a:ext cx="3368407" cy="4114800"/>
          </a:xfrm>
          <a:custGeom>
            <a:avLst/>
            <a:gdLst/>
            <a:ahLst/>
            <a:cxnLst/>
            <a:rect r="r" b="b" t="t" l="l"/>
            <a:pathLst>
              <a:path h="4114800" w="3368407">
                <a:moveTo>
                  <a:pt x="0" y="0"/>
                </a:moveTo>
                <a:lnTo>
                  <a:pt x="3368407" y="0"/>
                </a:lnTo>
                <a:lnTo>
                  <a:pt x="336840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9029700" y="3649108"/>
            <a:ext cx="3368407" cy="4114800"/>
          </a:xfrm>
          <a:custGeom>
            <a:avLst/>
            <a:gdLst/>
            <a:ahLst/>
            <a:cxnLst/>
            <a:rect r="r" b="b" t="t" l="l"/>
            <a:pathLst>
              <a:path h="4114800" w="3368407">
                <a:moveTo>
                  <a:pt x="3368407" y="0"/>
                </a:moveTo>
                <a:lnTo>
                  <a:pt x="0" y="0"/>
                </a:lnTo>
                <a:lnTo>
                  <a:pt x="0" y="4114800"/>
                </a:lnTo>
                <a:lnTo>
                  <a:pt x="3368407" y="4114800"/>
                </a:lnTo>
                <a:lnTo>
                  <a:pt x="336840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5400000">
            <a:off x="-861622" y="8044758"/>
            <a:ext cx="2181443" cy="3452694"/>
          </a:xfrm>
          <a:custGeom>
            <a:avLst/>
            <a:gdLst/>
            <a:ahLst/>
            <a:cxnLst/>
            <a:rect r="r" b="b" t="t" l="l"/>
            <a:pathLst>
              <a:path h="3452694" w="2181443">
                <a:moveTo>
                  <a:pt x="2181443" y="0"/>
                </a:moveTo>
                <a:lnTo>
                  <a:pt x="0" y="0"/>
                </a:lnTo>
                <a:lnTo>
                  <a:pt x="0" y="3452694"/>
                </a:lnTo>
                <a:lnTo>
                  <a:pt x="2181443" y="3452694"/>
                </a:lnTo>
                <a:lnTo>
                  <a:pt x="2181443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true" rot="5400000">
            <a:off x="17029872" y="-1200927"/>
            <a:ext cx="2181443" cy="3452694"/>
          </a:xfrm>
          <a:custGeom>
            <a:avLst/>
            <a:gdLst/>
            <a:ahLst/>
            <a:cxnLst/>
            <a:rect r="r" b="b" t="t" l="l"/>
            <a:pathLst>
              <a:path h="3452694" w="2181443">
                <a:moveTo>
                  <a:pt x="0" y="3452694"/>
                </a:moveTo>
                <a:lnTo>
                  <a:pt x="2181443" y="3452694"/>
                </a:lnTo>
                <a:lnTo>
                  <a:pt x="2181443" y="0"/>
                </a:lnTo>
                <a:lnTo>
                  <a:pt x="0" y="0"/>
                </a:lnTo>
                <a:lnTo>
                  <a:pt x="0" y="3452694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3" id="13"/>
          <p:cNvGrpSpPr/>
          <p:nvPr/>
        </p:nvGrpSpPr>
        <p:grpSpPr>
          <a:xfrm rot="0">
            <a:off x="1009650" y="5853365"/>
            <a:ext cx="7015394" cy="708398"/>
            <a:chOff x="0" y="0"/>
            <a:chExt cx="1772800" cy="17901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72801" cy="179013"/>
            </a:xfrm>
            <a:custGeom>
              <a:avLst/>
              <a:gdLst/>
              <a:ahLst/>
              <a:cxnLst/>
              <a:rect r="r" b="b" t="t" l="l"/>
              <a:pathLst>
                <a:path h="179013" w="1772801">
                  <a:moveTo>
                    <a:pt x="77249" y="0"/>
                  </a:moveTo>
                  <a:lnTo>
                    <a:pt x="1695551" y="0"/>
                  </a:lnTo>
                  <a:cubicBezTo>
                    <a:pt x="1716039" y="0"/>
                    <a:pt x="1735688" y="8139"/>
                    <a:pt x="1750175" y="22626"/>
                  </a:cubicBezTo>
                  <a:cubicBezTo>
                    <a:pt x="1764662" y="37113"/>
                    <a:pt x="1772801" y="56762"/>
                    <a:pt x="1772801" y="77249"/>
                  </a:cubicBezTo>
                  <a:lnTo>
                    <a:pt x="1772801" y="101764"/>
                  </a:lnTo>
                  <a:cubicBezTo>
                    <a:pt x="1772801" y="122252"/>
                    <a:pt x="1764662" y="141900"/>
                    <a:pt x="1750175" y="156387"/>
                  </a:cubicBezTo>
                  <a:cubicBezTo>
                    <a:pt x="1735688" y="170874"/>
                    <a:pt x="1716039" y="179013"/>
                    <a:pt x="1695551" y="179013"/>
                  </a:cubicBezTo>
                  <a:lnTo>
                    <a:pt x="77249" y="179013"/>
                  </a:lnTo>
                  <a:cubicBezTo>
                    <a:pt x="56762" y="179013"/>
                    <a:pt x="37113" y="170874"/>
                    <a:pt x="22626" y="156387"/>
                  </a:cubicBezTo>
                  <a:cubicBezTo>
                    <a:pt x="8139" y="141900"/>
                    <a:pt x="0" y="122252"/>
                    <a:pt x="0" y="101764"/>
                  </a:cubicBezTo>
                  <a:lnTo>
                    <a:pt x="0" y="77249"/>
                  </a:lnTo>
                  <a:cubicBezTo>
                    <a:pt x="0" y="56762"/>
                    <a:pt x="8139" y="37113"/>
                    <a:pt x="22626" y="22626"/>
                  </a:cubicBezTo>
                  <a:cubicBezTo>
                    <a:pt x="37113" y="8139"/>
                    <a:pt x="56762" y="0"/>
                    <a:pt x="77249" y="0"/>
                  </a:cubicBezTo>
                  <a:close/>
                </a:path>
              </a:pathLst>
            </a:custGeom>
            <a:solidFill>
              <a:srgbClr val="A686FF">
                <a:alpha val="44706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772800" cy="217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0444635" y="2437937"/>
            <a:ext cx="6814665" cy="5306921"/>
          </a:xfrm>
          <a:custGeom>
            <a:avLst/>
            <a:gdLst/>
            <a:ahLst/>
            <a:cxnLst/>
            <a:rect r="r" b="b" t="t" l="l"/>
            <a:pathLst>
              <a:path h="5306921" w="6814665">
                <a:moveTo>
                  <a:pt x="0" y="0"/>
                </a:moveTo>
                <a:lnTo>
                  <a:pt x="6814665" y="0"/>
                </a:lnTo>
                <a:lnTo>
                  <a:pt x="6814665" y="5306921"/>
                </a:lnTo>
                <a:lnTo>
                  <a:pt x="0" y="530692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879417" y="7163833"/>
            <a:ext cx="8134350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1"/>
              </a:lnSpc>
            </a:pPr>
            <a:r>
              <a:rPr lang="en-US" sz="3643" b="true">
                <a:solidFill>
                  <a:srgbClr val="FFD32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Maging matatag at magsumikap sa kahit anong bagay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70523" y="5936173"/>
            <a:ext cx="6584685" cy="504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6"/>
              </a:lnSpc>
            </a:pPr>
            <a:r>
              <a:rPr lang="en-US" sz="3121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Presentation by Group 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52B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2135" y="3799134"/>
            <a:ext cx="1271610" cy="127161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86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12135" y="6859699"/>
            <a:ext cx="1271610" cy="127161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86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6863606" y="2694919"/>
            <a:ext cx="2848788" cy="3480041"/>
          </a:xfrm>
          <a:custGeom>
            <a:avLst/>
            <a:gdLst/>
            <a:ahLst/>
            <a:cxnLst/>
            <a:rect r="r" b="b" t="t" l="l"/>
            <a:pathLst>
              <a:path h="3480041" w="2848788">
                <a:moveTo>
                  <a:pt x="2848788" y="0"/>
                </a:moveTo>
                <a:lnTo>
                  <a:pt x="0" y="0"/>
                </a:lnTo>
                <a:lnTo>
                  <a:pt x="0" y="3480040"/>
                </a:lnTo>
                <a:lnTo>
                  <a:pt x="2848788" y="3480040"/>
                </a:lnTo>
                <a:lnTo>
                  <a:pt x="284878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1811544">
            <a:off x="8648556" y="3020625"/>
            <a:ext cx="18289750" cy="14897833"/>
          </a:xfrm>
          <a:custGeom>
            <a:avLst/>
            <a:gdLst/>
            <a:ahLst/>
            <a:cxnLst/>
            <a:rect r="r" b="b" t="t" l="l"/>
            <a:pathLst>
              <a:path h="14897833" w="18289750">
                <a:moveTo>
                  <a:pt x="18289750" y="0"/>
                </a:moveTo>
                <a:lnTo>
                  <a:pt x="0" y="0"/>
                </a:lnTo>
                <a:lnTo>
                  <a:pt x="0" y="14897833"/>
                </a:lnTo>
                <a:lnTo>
                  <a:pt x="18289750" y="14897833"/>
                </a:lnTo>
                <a:lnTo>
                  <a:pt x="1828975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875194"/>
            <a:ext cx="11461066" cy="949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7000" b="true">
                <a:solidFill>
                  <a:srgbClr val="FFCC00"/>
                </a:solidFill>
                <a:latin typeface="Bernoru Condensed"/>
                <a:ea typeface="Bernoru Condensed"/>
                <a:cs typeface="Bernoru Condensed"/>
                <a:sym typeface="Bernoru Condensed"/>
              </a:rPr>
              <a:t>Mga Rekomendasyon: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-1811544">
            <a:off x="-14480391" y="-7948601"/>
            <a:ext cx="16674546" cy="13582176"/>
          </a:xfrm>
          <a:custGeom>
            <a:avLst/>
            <a:gdLst/>
            <a:ahLst/>
            <a:cxnLst/>
            <a:rect r="r" b="b" t="t" l="l"/>
            <a:pathLst>
              <a:path h="13582176" w="16674546">
                <a:moveTo>
                  <a:pt x="16674546" y="0"/>
                </a:moveTo>
                <a:lnTo>
                  <a:pt x="0" y="0"/>
                </a:lnTo>
                <a:lnTo>
                  <a:pt x="0" y="13582176"/>
                </a:lnTo>
                <a:lnTo>
                  <a:pt x="16674546" y="13582176"/>
                </a:lnTo>
                <a:lnTo>
                  <a:pt x="1667454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190424" y="2270396"/>
            <a:ext cx="7097576" cy="7520610"/>
          </a:xfrm>
          <a:custGeom>
            <a:avLst/>
            <a:gdLst/>
            <a:ahLst/>
            <a:cxnLst/>
            <a:rect r="r" b="b" t="t" l="l"/>
            <a:pathLst>
              <a:path h="7520610" w="7097576">
                <a:moveTo>
                  <a:pt x="0" y="0"/>
                </a:moveTo>
                <a:lnTo>
                  <a:pt x="7097576" y="0"/>
                </a:lnTo>
                <a:lnTo>
                  <a:pt x="7097576" y="7520610"/>
                </a:lnTo>
                <a:lnTo>
                  <a:pt x="0" y="75206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816950" y="209982"/>
            <a:ext cx="2071714" cy="2060413"/>
          </a:xfrm>
          <a:custGeom>
            <a:avLst/>
            <a:gdLst/>
            <a:ahLst/>
            <a:cxnLst/>
            <a:rect r="r" b="b" t="t" l="l"/>
            <a:pathLst>
              <a:path h="2060413" w="2071714">
                <a:moveTo>
                  <a:pt x="0" y="0"/>
                </a:moveTo>
                <a:lnTo>
                  <a:pt x="2071713" y="0"/>
                </a:lnTo>
                <a:lnTo>
                  <a:pt x="2071713" y="2060414"/>
                </a:lnTo>
                <a:lnTo>
                  <a:pt x="0" y="20604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11285" y="4065444"/>
            <a:ext cx="1073309" cy="843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2"/>
              </a:lnSpc>
            </a:pPr>
            <a:r>
              <a:rPr lang="en-US" sz="6242">
                <a:solidFill>
                  <a:srgbClr val="FFFFFF"/>
                </a:solidFill>
                <a:latin typeface="Bernoru Condensed"/>
                <a:ea typeface="Bernoru Condensed"/>
                <a:cs typeface="Bernoru Condensed"/>
                <a:sym typeface="Bernoru Condensed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11285" y="7126010"/>
            <a:ext cx="1073309" cy="843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2"/>
              </a:lnSpc>
            </a:pPr>
            <a:r>
              <a:rPr lang="en-US" sz="6242">
                <a:solidFill>
                  <a:srgbClr val="FFFFFF"/>
                </a:solidFill>
                <a:latin typeface="Bernoru Condensed"/>
                <a:ea typeface="Bernoru Condensed"/>
                <a:cs typeface="Bernoru Condensed"/>
                <a:sym typeface="Bernoru Condensed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870767" y="6314366"/>
            <a:ext cx="8834955" cy="241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56"/>
              </a:lnSpc>
            </a:pPr>
            <a:r>
              <a:rPr lang="en-US" sz="2630" b="true">
                <a:solidFill>
                  <a:srgbClr val="FEB14A"/>
                </a:solidFill>
                <a:latin typeface="Poppins Bold"/>
                <a:ea typeface="Poppins Bold"/>
                <a:cs typeface="Poppins Bold"/>
                <a:sym typeface="Poppins Bold"/>
              </a:rPr>
              <a:t> Magpatupad ng mga polisiya para sa</a:t>
            </a:r>
          </a:p>
          <a:p>
            <a:pPr algn="just">
              <a:lnSpc>
                <a:spcPts val="3156"/>
              </a:lnSpc>
            </a:pPr>
            <a:r>
              <a:rPr lang="en-US" sz="2630" b="true">
                <a:solidFill>
                  <a:srgbClr val="FEB14A"/>
                </a:solidFill>
                <a:latin typeface="Poppins Bold"/>
                <a:ea typeface="Poppins Bold"/>
                <a:cs typeface="Poppins Bold"/>
                <a:sym typeface="Poppins Bold"/>
              </a:rPr>
              <a:t>pangangalaga ng kapaligiran, tulad ng</a:t>
            </a:r>
          </a:p>
          <a:p>
            <a:pPr algn="just">
              <a:lnSpc>
                <a:spcPts val="3156"/>
              </a:lnSpc>
            </a:pPr>
            <a:r>
              <a:rPr lang="en-US" sz="2630" b="true">
                <a:solidFill>
                  <a:srgbClr val="FEB14A"/>
                </a:solidFill>
                <a:latin typeface="Poppins Bold"/>
                <a:ea typeface="Poppins Bold"/>
                <a:cs typeface="Poppins Bold"/>
                <a:sym typeface="Poppins Bold"/>
              </a:rPr>
              <a:t>proper waste management at palakasin ang</a:t>
            </a:r>
          </a:p>
          <a:p>
            <a:pPr algn="just">
              <a:lnSpc>
                <a:spcPts val="3156"/>
              </a:lnSpc>
            </a:pPr>
            <a:r>
              <a:rPr lang="en-US" sz="2630" b="true">
                <a:solidFill>
                  <a:srgbClr val="FEB14A"/>
                </a:solidFill>
                <a:latin typeface="Poppins Bold"/>
                <a:ea typeface="Poppins Bold"/>
                <a:cs typeface="Poppins Bold"/>
                <a:sym typeface="Poppins Bold"/>
              </a:rPr>
              <a:t>kakayahan ng lalawigan na harapin ang mga</a:t>
            </a:r>
          </a:p>
          <a:p>
            <a:pPr algn="just">
              <a:lnSpc>
                <a:spcPts val="3156"/>
              </a:lnSpc>
            </a:pPr>
            <a:r>
              <a:rPr lang="en-US" sz="2630" b="true">
                <a:solidFill>
                  <a:srgbClr val="FEB14A"/>
                </a:solidFill>
                <a:latin typeface="Poppins Bold"/>
                <a:ea typeface="Poppins Bold"/>
                <a:cs typeface="Poppins Bold"/>
                <a:sym typeface="Poppins Bold"/>
              </a:rPr>
              <a:t>kalamidad, tulad ng ashfall mula sa Taal</a:t>
            </a:r>
          </a:p>
          <a:p>
            <a:pPr algn="just">
              <a:lnSpc>
                <a:spcPts val="3156"/>
              </a:lnSpc>
            </a:pPr>
            <a:r>
              <a:rPr lang="en-US" sz="2630" b="true">
                <a:solidFill>
                  <a:srgbClr val="FEB14A"/>
                </a:solidFill>
                <a:latin typeface="Poppins Bold"/>
                <a:ea typeface="Poppins Bold"/>
                <a:cs typeface="Poppins Bold"/>
                <a:sym typeface="Poppins Bold"/>
              </a:rPr>
              <a:t>Volcano at pagbaha.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870767" y="3576998"/>
            <a:ext cx="7503795" cy="1956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60"/>
              </a:lnSpc>
            </a:pPr>
            <a:r>
              <a:rPr lang="en-US" sz="2828" b="true">
                <a:solidFill>
                  <a:srgbClr val="FEB14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Tumutok sa mga Turismo. Itaguyod ang</a:t>
            </a:r>
          </a:p>
          <a:p>
            <a:pPr algn="just">
              <a:lnSpc>
                <a:spcPts val="3960"/>
              </a:lnSpc>
            </a:pPr>
            <a:r>
              <a:rPr lang="en-US" sz="2828" b="true">
                <a:solidFill>
                  <a:srgbClr val="FEB14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sustainable tourism upang mapanatili ang</a:t>
            </a:r>
          </a:p>
          <a:p>
            <a:pPr algn="just">
              <a:lnSpc>
                <a:spcPts val="3960"/>
              </a:lnSpc>
            </a:pPr>
            <a:r>
              <a:rPr lang="en-US" sz="2828" b="true">
                <a:solidFill>
                  <a:srgbClr val="FEB14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kalikasan habang kumikita ang mga lokal at</a:t>
            </a:r>
          </a:p>
          <a:p>
            <a:pPr algn="just">
              <a:lnSpc>
                <a:spcPts val="3960"/>
              </a:lnSpc>
              <a:spcBef>
                <a:spcPct val="0"/>
              </a:spcBef>
            </a:pPr>
            <a:r>
              <a:rPr lang="en-US" b="true" sz="2828">
                <a:solidFill>
                  <a:srgbClr val="FEB14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masigurong ligtas ang mga Turismo.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13616" y="699633"/>
            <a:ext cx="11803334" cy="762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8"/>
              </a:lnSpc>
              <a:spcBef>
                <a:spcPct val="0"/>
              </a:spcBef>
            </a:pPr>
            <a:r>
              <a:rPr lang="en-US" sz="5728">
                <a:solidFill>
                  <a:srgbClr val="FFAA99"/>
                </a:solidFill>
                <a:latin typeface="Bernoru Condensed"/>
                <a:ea typeface="Bernoru Condensed"/>
                <a:cs typeface="Bernoru Condensed"/>
                <a:sym typeface="Bernoru Condensed"/>
              </a:rPr>
              <a:t>Melorie Mae Luzano at Jessie Andi Miranda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52B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9550" y="3871890"/>
            <a:ext cx="1271610" cy="127161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86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16863606" y="2694919"/>
            <a:ext cx="2848788" cy="3480041"/>
          </a:xfrm>
          <a:custGeom>
            <a:avLst/>
            <a:gdLst/>
            <a:ahLst/>
            <a:cxnLst/>
            <a:rect r="r" b="b" t="t" l="l"/>
            <a:pathLst>
              <a:path h="3480041" w="2848788">
                <a:moveTo>
                  <a:pt x="2848788" y="0"/>
                </a:moveTo>
                <a:lnTo>
                  <a:pt x="0" y="0"/>
                </a:lnTo>
                <a:lnTo>
                  <a:pt x="0" y="3480040"/>
                </a:lnTo>
                <a:lnTo>
                  <a:pt x="2848788" y="3480040"/>
                </a:lnTo>
                <a:lnTo>
                  <a:pt x="284878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1811544">
            <a:off x="8295519" y="2862939"/>
            <a:ext cx="18600251" cy="15150750"/>
          </a:xfrm>
          <a:custGeom>
            <a:avLst/>
            <a:gdLst/>
            <a:ahLst/>
            <a:cxnLst/>
            <a:rect r="r" b="b" t="t" l="l"/>
            <a:pathLst>
              <a:path h="15150750" w="18600251">
                <a:moveTo>
                  <a:pt x="18600252" y="0"/>
                </a:moveTo>
                <a:lnTo>
                  <a:pt x="0" y="0"/>
                </a:lnTo>
                <a:lnTo>
                  <a:pt x="0" y="15150750"/>
                </a:lnTo>
                <a:lnTo>
                  <a:pt x="18600252" y="15150750"/>
                </a:lnTo>
                <a:lnTo>
                  <a:pt x="1860025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69979" y="1316537"/>
            <a:ext cx="1763002" cy="844088"/>
          </a:xfrm>
          <a:custGeom>
            <a:avLst/>
            <a:gdLst/>
            <a:ahLst/>
            <a:cxnLst/>
            <a:rect r="r" b="b" t="t" l="l"/>
            <a:pathLst>
              <a:path h="844088" w="1763002">
                <a:moveTo>
                  <a:pt x="0" y="0"/>
                </a:moveTo>
                <a:lnTo>
                  <a:pt x="1763002" y="0"/>
                </a:lnTo>
                <a:lnTo>
                  <a:pt x="1763002" y="844088"/>
                </a:lnTo>
                <a:lnTo>
                  <a:pt x="0" y="844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59592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08912" y="1321067"/>
            <a:ext cx="11461066" cy="1835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7000">
                <a:solidFill>
                  <a:srgbClr val="FFAA99"/>
                </a:solidFill>
                <a:latin typeface="Bernoru Condensed"/>
                <a:ea typeface="Bernoru Condensed"/>
                <a:cs typeface="Bernoru Condensed"/>
                <a:sym typeface="Bernoru Condensed"/>
              </a:rPr>
              <a:t>Akina Monteverde </a:t>
            </a:r>
          </a:p>
          <a:p>
            <a:pPr algn="ctr">
              <a:lnSpc>
                <a:spcPts val="7000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true" flipV="false" rot="-1811544">
            <a:off x="-14480391" y="-7948601"/>
            <a:ext cx="16674546" cy="13582176"/>
          </a:xfrm>
          <a:custGeom>
            <a:avLst/>
            <a:gdLst/>
            <a:ahLst/>
            <a:cxnLst/>
            <a:rect r="r" b="b" t="t" l="l"/>
            <a:pathLst>
              <a:path h="13582176" w="16674546">
                <a:moveTo>
                  <a:pt x="16674546" y="0"/>
                </a:moveTo>
                <a:lnTo>
                  <a:pt x="0" y="0"/>
                </a:lnTo>
                <a:lnTo>
                  <a:pt x="0" y="13582176"/>
                </a:lnTo>
                <a:lnTo>
                  <a:pt x="16674546" y="13582176"/>
                </a:lnTo>
                <a:lnTo>
                  <a:pt x="1667454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787270" y="2694919"/>
            <a:ext cx="4680757" cy="7462077"/>
          </a:xfrm>
          <a:custGeom>
            <a:avLst/>
            <a:gdLst/>
            <a:ahLst/>
            <a:cxnLst/>
            <a:rect r="r" b="b" t="t" l="l"/>
            <a:pathLst>
              <a:path h="7462077" w="4680757">
                <a:moveTo>
                  <a:pt x="0" y="0"/>
                </a:moveTo>
                <a:lnTo>
                  <a:pt x="4680758" y="0"/>
                </a:lnTo>
                <a:lnTo>
                  <a:pt x="4680758" y="7462077"/>
                </a:lnTo>
                <a:lnTo>
                  <a:pt x="0" y="74620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29207" y="3745352"/>
            <a:ext cx="7697074" cy="148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54"/>
              </a:lnSpc>
            </a:pPr>
            <a:r>
              <a:rPr lang="en-US" sz="3212" b="true">
                <a:solidFill>
                  <a:srgbClr val="FEB14A"/>
                </a:solidFill>
                <a:latin typeface="Poppins Bold"/>
                <a:ea typeface="Poppins Bold"/>
                <a:cs typeface="Poppins Bold"/>
                <a:sym typeface="Poppins Bold"/>
              </a:rPr>
              <a:t>Parating maging handa at maging </a:t>
            </a:r>
            <a:r>
              <a:rPr lang="en-US" sz="3212" b="true">
                <a:solidFill>
                  <a:srgbClr val="FEB14A"/>
                </a:solidFill>
                <a:latin typeface="Poppins Bold"/>
                <a:ea typeface="Poppins Bold"/>
                <a:cs typeface="Poppins Bold"/>
                <a:sym typeface="Poppins Bold"/>
              </a:rPr>
              <a:t>alerto mula sa posibleng pag alburuto ng Bulkang Taal.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42770" y="4017424"/>
            <a:ext cx="405170" cy="949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Bernoru Condensed"/>
                <a:ea typeface="Bernoru Condensed"/>
                <a:cs typeface="Bernoru Condensed"/>
                <a:sym typeface="Bernoru Condensed"/>
              </a:rPr>
              <a:t>3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52B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811544">
            <a:off x="14463871" y="3271591"/>
            <a:ext cx="16674546" cy="13582176"/>
          </a:xfrm>
          <a:custGeom>
            <a:avLst/>
            <a:gdLst/>
            <a:ahLst/>
            <a:cxnLst/>
            <a:rect r="r" b="b" t="t" l="l"/>
            <a:pathLst>
              <a:path h="13582176" w="16674546">
                <a:moveTo>
                  <a:pt x="16674546" y="0"/>
                </a:moveTo>
                <a:lnTo>
                  <a:pt x="0" y="0"/>
                </a:lnTo>
                <a:lnTo>
                  <a:pt x="0" y="13582176"/>
                </a:lnTo>
                <a:lnTo>
                  <a:pt x="16674546" y="13582176"/>
                </a:lnTo>
                <a:lnTo>
                  <a:pt x="1667454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811544">
            <a:off x="-15024778" y="-3949625"/>
            <a:ext cx="16674546" cy="13582176"/>
          </a:xfrm>
          <a:custGeom>
            <a:avLst/>
            <a:gdLst/>
            <a:ahLst/>
            <a:cxnLst/>
            <a:rect r="r" b="b" t="t" l="l"/>
            <a:pathLst>
              <a:path h="13582176" w="16674546">
                <a:moveTo>
                  <a:pt x="16674546" y="0"/>
                </a:moveTo>
                <a:lnTo>
                  <a:pt x="0" y="0"/>
                </a:lnTo>
                <a:lnTo>
                  <a:pt x="0" y="13582176"/>
                </a:lnTo>
                <a:lnTo>
                  <a:pt x="16674546" y="13582176"/>
                </a:lnTo>
                <a:lnTo>
                  <a:pt x="1667454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4919593" y="7200900"/>
            <a:ext cx="3368407" cy="4114800"/>
          </a:xfrm>
          <a:custGeom>
            <a:avLst/>
            <a:gdLst/>
            <a:ahLst/>
            <a:cxnLst/>
            <a:rect r="r" b="b" t="t" l="l"/>
            <a:pathLst>
              <a:path h="4114800" w="3368407">
                <a:moveTo>
                  <a:pt x="3368407" y="0"/>
                </a:moveTo>
                <a:lnTo>
                  <a:pt x="0" y="0"/>
                </a:lnTo>
                <a:lnTo>
                  <a:pt x="0" y="4114800"/>
                </a:lnTo>
                <a:lnTo>
                  <a:pt x="3368407" y="4114800"/>
                </a:lnTo>
                <a:lnTo>
                  <a:pt x="336840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7969613"/>
            <a:ext cx="1763002" cy="844088"/>
          </a:xfrm>
          <a:custGeom>
            <a:avLst/>
            <a:gdLst/>
            <a:ahLst/>
            <a:cxnLst/>
            <a:rect r="r" b="b" t="t" l="l"/>
            <a:pathLst>
              <a:path h="844088" w="1763002">
                <a:moveTo>
                  <a:pt x="0" y="0"/>
                </a:moveTo>
                <a:lnTo>
                  <a:pt x="1763002" y="0"/>
                </a:lnTo>
                <a:lnTo>
                  <a:pt x="1763002" y="844088"/>
                </a:lnTo>
                <a:lnTo>
                  <a:pt x="0" y="844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59592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6603796" y="-1673380"/>
            <a:ext cx="3368407" cy="4114800"/>
          </a:xfrm>
          <a:custGeom>
            <a:avLst/>
            <a:gdLst/>
            <a:ahLst/>
            <a:cxnLst/>
            <a:rect r="r" b="b" t="t" l="l"/>
            <a:pathLst>
              <a:path h="4114800" w="3368407">
                <a:moveTo>
                  <a:pt x="33684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368408" y="0"/>
                </a:lnTo>
                <a:lnTo>
                  <a:pt x="3368408" y="41148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53020" y="2088032"/>
            <a:ext cx="1201860" cy="1210384"/>
          </a:xfrm>
          <a:custGeom>
            <a:avLst/>
            <a:gdLst/>
            <a:ahLst/>
            <a:cxnLst/>
            <a:rect r="r" b="b" t="t" l="l"/>
            <a:pathLst>
              <a:path h="1210384" w="1201860">
                <a:moveTo>
                  <a:pt x="0" y="0"/>
                </a:moveTo>
                <a:lnTo>
                  <a:pt x="1201860" y="0"/>
                </a:lnTo>
                <a:lnTo>
                  <a:pt x="1201860" y="1210383"/>
                </a:lnTo>
                <a:lnTo>
                  <a:pt x="0" y="12103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07853" t="-59858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750919" y="2441420"/>
            <a:ext cx="5130673" cy="4114800"/>
          </a:xfrm>
          <a:custGeom>
            <a:avLst/>
            <a:gdLst/>
            <a:ahLst/>
            <a:cxnLst/>
            <a:rect r="r" b="b" t="t" l="l"/>
            <a:pathLst>
              <a:path h="4114800" w="5130673">
                <a:moveTo>
                  <a:pt x="0" y="0"/>
                </a:moveTo>
                <a:lnTo>
                  <a:pt x="5130674" y="0"/>
                </a:lnTo>
                <a:lnTo>
                  <a:pt x="51306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7847" y="3378482"/>
            <a:ext cx="5186220" cy="3177738"/>
          </a:xfrm>
          <a:custGeom>
            <a:avLst/>
            <a:gdLst/>
            <a:ahLst/>
            <a:cxnLst/>
            <a:rect r="r" b="b" t="t" l="l"/>
            <a:pathLst>
              <a:path h="3177738" w="5186220">
                <a:moveTo>
                  <a:pt x="0" y="0"/>
                </a:moveTo>
                <a:lnTo>
                  <a:pt x="5186220" y="0"/>
                </a:lnTo>
                <a:lnTo>
                  <a:pt x="5186220" y="3177738"/>
                </a:lnTo>
                <a:lnTo>
                  <a:pt x="0" y="317773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215843" y="2750873"/>
            <a:ext cx="11856315" cy="869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6500">
                <a:solidFill>
                  <a:srgbClr val="FFFFFF"/>
                </a:solidFill>
                <a:latin typeface="Bernoru Condensed"/>
                <a:ea typeface="Bernoru Condensed"/>
                <a:cs typeface="Bernoru Condensed"/>
                <a:sym typeface="Bernoru Condensed"/>
              </a:rPr>
              <a:t>Pinagmulan ng Datos: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627639" y="4246226"/>
            <a:ext cx="11032723" cy="391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Philippine Statistics Authority (PSA)</a:t>
            </a:r>
          </a:p>
          <a:p>
            <a:pPr algn="ctr">
              <a:lnSpc>
                <a:spcPts val="3840"/>
              </a:lnSpc>
            </a:pPr>
          </a:p>
          <a:p>
            <a:pPr algn="ctr">
              <a:lnSpc>
                <a:spcPts val="3840"/>
              </a:lnSpc>
            </a:pPr>
            <a:r>
              <a:rPr lang="en-US" sz="3200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Provincial Government of Batangas</a:t>
            </a:r>
          </a:p>
          <a:p>
            <a:pPr algn="ctr">
              <a:lnSpc>
                <a:spcPts val="3840"/>
              </a:lnSpc>
            </a:pPr>
            <a:r>
              <a:rPr lang="en-US" sz="3200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Website</a:t>
            </a:r>
          </a:p>
          <a:p>
            <a:pPr algn="ctr">
              <a:lnSpc>
                <a:spcPts val="3840"/>
              </a:lnSpc>
            </a:pPr>
          </a:p>
          <a:p>
            <a:pPr algn="ctr">
              <a:lnSpc>
                <a:spcPts val="3840"/>
              </a:lnSpc>
            </a:pPr>
            <a:r>
              <a:rPr lang="en-US" sz="3200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Department of Tourism (DOT) </a:t>
            </a:r>
          </a:p>
          <a:p>
            <a:pPr algn="ctr">
              <a:lnSpc>
                <a:spcPts val="3840"/>
              </a:lnSpc>
            </a:pPr>
            <a:r>
              <a:rPr lang="en-US" sz="3200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PHIVOLCS- DOST</a:t>
            </a:r>
          </a:p>
          <a:p>
            <a:pPr algn="ctr">
              <a:lnSpc>
                <a:spcPts val="3840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52B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811544">
            <a:off x="13077912" y="-2215025"/>
            <a:ext cx="16674546" cy="13582176"/>
          </a:xfrm>
          <a:custGeom>
            <a:avLst/>
            <a:gdLst/>
            <a:ahLst/>
            <a:cxnLst/>
            <a:rect r="r" b="b" t="t" l="l"/>
            <a:pathLst>
              <a:path h="13582176" w="16674546">
                <a:moveTo>
                  <a:pt x="16674546" y="0"/>
                </a:moveTo>
                <a:lnTo>
                  <a:pt x="0" y="0"/>
                </a:lnTo>
                <a:lnTo>
                  <a:pt x="0" y="13582176"/>
                </a:lnTo>
                <a:lnTo>
                  <a:pt x="16674546" y="13582176"/>
                </a:lnTo>
                <a:lnTo>
                  <a:pt x="1667454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811544">
            <a:off x="-5527136" y="-4323246"/>
            <a:ext cx="8393678" cy="6837033"/>
          </a:xfrm>
          <a:custGeom>
            <a:avLst/>
            <a:gdLst/>
            <a:ahLst/>
            <a:cxnLst/>
            <a:rect r="r" b="b" t="t" l="l"/>
            <a:pathLst>
              <a:path h="6837033" w="8393678">
                <a:moveTo>
                  <a:pt x="8393678" y="0"/>
                </a:moveTo>
                <a:lnTo>
                  <a:pt x="0" y="0"/>
                </a:lnTo>
                <a:lnTo>
                  <a:pt x="0" y="6837033"/>
                </a:lnTo>
                <a:lnTo>
                  <a:pt x="8393678" y="6837033"/>
                </a:lnTo>
                <a:lnTo>
                  <a:pt x="839367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866888" y="1616142"/>
            <a:ext cx="7054717" cy="7054717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52B8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627050" y="2312860"/>
            <a:ext cx="11726642" cy="360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49"/>
              </a:lnSpc>
            </a:pPr>
            <a:r>
              <a:rPr lang="en-US" sz="13849">
                <a:solidFill>
                  <a:srgbClr val="FFFFFF"/>
                </a:solidFill>
                <a:latin typeface="Bernoru Condensed"/>
                <a:ea typeface="Bernoru Condensed"/>
                <a:cs typeface="Bernoru Condensed"/>
                <a:sym typeface="Bernoru Condensed"/>
              </a:rPr>
              <a:t>Maraming Salamat!!!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-5400000">
            <a:off x="15575096" y="2978540"/>
            <a:ext cx="3368407" cy="4114800"/>
          </a:xfrm>
          <a:custGeom>
            <a:avLst/>
            <a:gdLst/>
            <a:ahLst/>
            <a:cxnLst/>
            <a:rect r="r" b="b" t="t" l="l"/>
            <a:pathLst>
              <a:path h="4114800" w="3368407">
                <a:moveTo>
                  <a:pt x="3368408" y="0"/>
                </a:moveTo>
                <a:lnTo>
                  <a:pt x="0" y="0"/>
                </a:lnTo>
                <a:lnTo>
                  <a:pt x="0" y="4114800"/>
                </a:lnTo>
                <a:lnTo>
                  <a:pt x="3368408" y="4114800"/>
                </a:lnTo>
                <a:lnTo>
                  <a:pt x="336840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5400000">
            <a:off x="-861622" y="8044758"/>
            <a:ext cx="2181443" cy="3452694"/>
          </a:xfrm>
          <a:custGeom>
            <a:avLst/>
            <a:gdLst/>
            <a:ahLst/>
            <a:cxnLst/>
            <a:rect r="r" b="b" t="t" l="l"/>
            <a:pathLst>
              <a:path h="3452694" w="2181443">
                <a:moveTo>
                  <a:pt x="2181443" y="0"/>
                </a:moveTo>
                <a:lnTo>
                  <a:pt x="0" y="0"/>
                </a:lnTo>
                <a:lnTo>
                  <a:pt x="0" y="3452694"/>
                </a:lnTo>
                <a:lnTo>
                  <a:pt x="2181443" y="3452694"/>
                </a:lnTo>
                <a:lnTo>
                  <a:pt x="21814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true" rot="5400000">
            <a:off x="17029872" y="-1200927"/>
            <a:ext cx="2181443" cy="3452694"/>
          </a:xfrm>
          <a:custGeom>
            <a:avLst/>
            <a:gdLst/>
            <a:ahLst/>
            <a:cxnLst/>
            <a:rect r="r" b="b" t="t" l="l"/>
            <a:pathLst>
              <a:path h="3452694" w="2181443">
                <a:moveTo>
                  <a:pt x="0" y="3452694"/>
                </a:moveTo>
                <a:lnTo>
                  <a:pt x="2181443" y="3452694"/>
                </a:lnTo>
                <a:lnTo>
                  <a:pt x="2181443" y="0"/>
                </a:lnTo>
                <a:lnTo>
                  <a:pt x="0" y="0"/>
                </a:lnTo>
                <a:lnTo>
                  <a:pt x="0" y="345269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3209434" y="5840886"/>
            <a:ext cx="8561875" cy="864558"/>
            <a:chOff x="0" y="0"/>
            <a:chExt cx="1772800" cy="17901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72801" cy="179013"/>
            </a:xfrm>
            <a:custGeom>
              <a:avLst/>
              <a:gdLst/>
              <a:ahLst/>
              <a:cxnLst/>
              <a:rect r="r" b="b" t="t" l="l"/>
              <a:pathLst>
                <a:path h="179013" w="1772801">
                  <a:moveTo>
                    <a:pt x="63296" y="0"/>
                  </a:moveTo>
                  <a:lnTo>
                    <a:pt x="1709504" y="0"/>
                  </a:lnTo>
                  <a:cubicBezTo>
                    <a:pt x="1744462" y="0"/>
                    <a:pt x="1772801" y="28339"/>
                    <a:pt x="1772801" y="63296"/>
                  </a:cubicBezTo>
                  <a:lnTo>
                    <a:pt x="1772801" y="115717"/>
                  </a:lnTo>
                  <a:cubicBezTo>
                    <a:pt x="1772801" y="150675"/>
                    <a:pt x="1744462" y="179013"/>
                    <a:pt x="1709504" y="179013"/>
                  </a:cubicBezTo>
                  <a:lnTo>
                    <a:pt x="63296" y="179013"/>
                  </a:lnTo>
                  <a:cubicBezTo>
                    <a:pt x="28339" y="179013"/>
                    <a:pt x="0" y="150675"/>
                    <a:pt x="0" y="115717"/>
                  </a:cubicBezTo>
                  <a:lnTo>
                    <a:pt x="0" y="63296"/>
                  </a:lnTo>
                  <a:cubicBezTo>
                    <a:pt x="0" y="28339"/>
                    <a:pt x="28339" y="0"/>
                    <a:pt x="63296" y="0"/>
                  </a:cubicBezTo>
                  <a:close/>
                </a:path>
              </a:pathLst>
            </a:custGeom>
            <a:solidFill>
              <a:srgbClr val="A686FF">
                <a:alpha val="44706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772800" cy="217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0" y="1936298"/>
            <a:ext cx="4054948" cy="4114800"/>
          </a:xfrm>
          <a:custGeom>
            <a:avLst/>
            <a:gdLst/>
            <a:ahLst/>
            <a:cxnLst/>
            <a:rect r="r" b="b" t="t" l="l"/>
            <a:pathLst>
              <a:path h="4114800" w="4054948">
                <a:moveTo>
                  <a:pt x="0" y="0"/>
                </a:moveTo>
                <a:lnTo>
                  <a:pt x="4054948" y="0"/>
                </a:lnTo>
                <a:lnTo>
                  <a:pt x="40549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146952" y="2103249"/>
            <a:ext cx="4054948" cy="4114800"/>
          </a:xfrm>
          <a:custGeom>
            <a:avLst/>
            <a:gdLst/>
            <a:ahLst/>
            <a:cxnLst/>
            <a:rect r="r" b="b" t="t" l="l"/>
            <a:pathLst>
              <a:path h="4114800" w="4054948">
                <a:moveTo>
                  <a:pt x="0" y="0"/>
                </a:moveTo>
                <a:lnTo>
                  <a:pt x="4054948" y="0"/>
                </a:lnTo>
                <a:lnTo>
                  <a:pt x="40549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031058" y="6852478"/>
            <a:ext cx="2918626" cy="2918626"/>
          </a:xfrm>
          <a:custGeom>
            <a:avLst/>
            <a:gdLst/>
            <a:ahLst/>
            <a:cxnLst/>
            <a:rect r="r" b="b" t="t" l="l"/>
            <a:pathLst>
              <a:path h="2918626" w="2918626">
                <a:moveTo>
                  <a:pt x="0" y="0"/>
                </a:moveTo>
                <a:lnTo>
                  <a:pt x="2918626" y="0"/>
                </a:lnTo>
                <a:lnTo>
                  <a:pt x="2918626" y="2918627"/>
                </a:lnTo>
                <a:lnTo>
                  <a:pt x="0" y="29186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168618" y="0"/>
            <a:ext cx="2643506" cy="2643506"/>
          </a:xfrm>
          <a:custGeom>
            <a:avLst/>
            <a:gdLst/>
            <a:ahLst/>
            <a:cxnLst/>
            <a:rect r="r" b="b" t="t" l="l"/>
            <a:pathLst>
              <a:path h="2643506" w="2643506">
                <a:moveTo>
                  <a:pt x="0" y="0"/>
                </a:moveTo>
                <a:lnTo>
                  <a:pt x="2643506" y="0"/>
                </a:lnTo>
                <a:lnTo>
                  <a:pt x="2643506" y="2643506"/>
                </a:lnTo>
                <a:lnTo>
                  <a:pt x="0" y="26435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472261" y="5950347"/>
            <a:ext cx="8036221" cy="607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2"/>
              </a:lnSpc>
            </a:pPr>
            <a:r>
              <a:rPr lang="en-US" sz="3810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Presentation by Group 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52B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811544">
            <a:off x="-4852916" y="-3878090"/>
            <a:ext cx="8393678" cy="6837033"/>
          </a:xfrm>
          <a:custGeom>
            <a:avLst/>
            <a:gdLst/>
            <a:ahLst/>
            <a:cxnLst/>
            <a:rect r="r" b="b" t="t" l="l"/>
            <a:pathLst>
              <a:path h="6837033" w="8393678">
                <a:moveTo>
                  <a:pt x="8393678" y="0"/>
                </a:moveTo>
                <a:lnTo>
                  <a:pt x="0" y="0"/>
                </a:lnTo>
                <a:lnTo>
                  <a:pt x="0" y="6837033"/>
                </a:lnTo>
                <a:lnTo>
                  <a:pt x="8393678" y="6837033"/>
                </a:lnTo>
                <a:lnTo>
                  <a:pt x="839367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811544">
            <a:off x="11929167" y="8783261"/>
            <a:ext cx="8393678" cy="6837033"/>
          </a:xfrm>
          <a:custGeom>
            <a:avLst/>
            <a:gdLst/>
            <a:ahLst/>
            <a:cxnLst/>
            <a:rect r="r" b="b" t="t" l="l"/>
            <a:pathLst>
              <a:path h="6837033" w="8393678">
                <a:moveTo>
                  <a:pt x="8393679" y="0"/>
                </a:moveTo>
                <a:lnTo>
                  <a:pt x="0" y="0"/>
                </a:lnTo>
                <a:lnTo>
                  <a:pt x="0" y="6837032"/>
                </a:lnTo>
                <a:lnTo>
                  <a:pt x="8393679" y="6837032"/>
                </a:lnTo>
                <a:lnTo>
                  <a:pt x="83936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6126006" y="6669677"/>
            <a:ext cx="3368407" cy="4114800"/>
          </a:xfrm>
          <a:custGeom>
            <a:avLst/>
            <a:gdLst/>
            <a:ahLst/>
            <a:cxnLst/>
            <a:rect r="r" b="b" t="t" l="l"/>
            <a:pathLst>
              <a:path h="4114800" w="3368407">
                <a:moveTo>
                  <a:pt x="3368408" y="0"/>
                </a:moveTo>
                <a:lnTo>
                  <a:pt x="0" y="0"/>
                </a:lnTo>
                <a:lnTo>
                  <a:pt x="0" y="4114800"/>
                </a:lnTo>
                <a:lnTo>
                  <a:pt x="3368408" y="4114800"/>
                </a:lnTo>
                <a:lnTo>
                  <a:pt x="336840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-434385" y="-1028700"/>
            <a:ext cx="3368407" cy="4114800"/>
          </a:xfrm>
          <a:custGeom>
            <a:avLst/>
            <a:gdLst/>
            <a:ahLst/>
            <a:cxnLst/>
            <a:rect r="r" b="b" t="t" l="l"/>
            <a:pathLst>
              <a:path h="4114800" w="3368407">
                <a:moveTo>
                  <a:pt x="0" y="4114800"/>
                </a:moveTo>
                <a:lnTo>
                  <a:pt x="3368407" y="4114800"/>
                </a:lnTo>
                <a:lnTo>
                  <a:pt x="3368407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29051" y="2242012"/>
            <a:ext cx="1763002" cy="844088"/>
          </a:xfrm>
          <a:custGeom>
            <a:avLst/>
            <a:gdLst/>
            <a:ahLst/>
            <a:cxnLst/>
            <a:rect r="r" b="b" t="t" l="l"/>
            <a:pathLst>
              <a:path h="844088" w="1763002">
                <a:moveTo>
                  <a:pt x="0" y="0"/>
                </a:moveTo>
                <a:lnTo>
                  <a:pt x="1763002" y="0"/>
                </a:lnTo>
                <a:lnTo>
                  <a:pt x="1763002" y="844088"/>
                </a:lnTo>
                <a:lnTo>
                  <a:pt x="0" y="8440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59592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3095947" y="2242012"/>
            <a:ext cx="1763002" cy="844088"/>
          </a:xfrm>
          <a:custGeom>
            <a:avLst/>
            <a:gdLst/>
            <a:ahLst/>
            <a:cxnLst/>
            <a:rect r="r" b="b" t="t" l="l"/>
            <a:pathLst>
              <a:path h="844088" w="1763002">
                <a:moveTo>
                  <a:pt x="1763002" y="0"/>
                </a:moveTo>
                <a:lnTo>
                  <a:pt x="0" y="0"/>
                </a:lnTo>
                <a:lnTo>
                  <a:pt x="0" y="844088"/>
                </a:lnTo>
                <a:lnTo>
                  <a:pt x="1763002" y="844088"/>
                </a:lnTo>
                <a:lnTo>
                  <a:pt x="1763002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59592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76851" y="3864524"/>
            <a:ext cx="4213765" cy="4315546"/>
          </a:xfrm>
          <a:custGeom>
            <a:avLst/>
            <a:gdLst/>
            <a:ahLst/>
            <a:cxnLst/>
            <a:rect r="r" b="b" t="t" l="l"/>
            <a:pathLst>
              <a:path h="4315546" w="4213765">
                <a:moveTo>
                  <a:pt x="0" y="0"/>
                </a:moveTo>
                <a:lnTo>
                  <a:pt x="4213764" y="0"/>
                </a:lnTo>
                <a:lnTo>
                  <a:pt x="4213764" y="4315546"/>
                </a:lnTo>
                <a:lnTo>
                  <a:pt x="0" y="431554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402239" y="3522578"/>
            <a:ext cx="3599551" cy="4799401"/>
          </a:xfrm>
          <a:custGeom>
            <a:avLst/>
            <a:gdLst/>
            <a:ahLst/>
            <a:cxnLst/>
            <a:rect r="r" b="b" t="t" l="l"/>
            <a:pathLst>
              <a:path h="4799401" w="3599551">
                <a:moveTo>
                  <a:pt x="0" y="0"/>
                </a:moveTo>
                <a:lnTo>
                  <a:pt x="3599551" y="0"/>
                </a:lnTo>
                <a:lnTo>
                  <a:pt x="3599551" y="4799401"/>
                </a:lnTo>
                <a:lnTo>
                  <a:pt x="0" y="479940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380205" y="4082378"/>
            <a:ext cx="4097692" cy="4097692"/>
          </a:xfrm>
          <a:custGeom>
            <a:avLst/>
            <a:gdLst/>
            <a:ahLst/>
            <a:cxnLst/>
            <a:rect r="r" b="b" t="t" l="l"/>
            <a:pathLst>
              <a:path h="4097692" w="4097692">
                <a:moveTo>
                  <a:pt x="0" y="0"/>
                </a:moveTo>
                <a:lnTo>
                  <a:pt x="4097692" y="0"/>
                </a:lnTo>
                <a:lnTo>
                  <a:pt x="4097692" y="4097692"/>
                </a:lnTo>
                <a:lnTo>
                  <a:pt x="0" y="409769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022530" y="1788523"/>
            <a:ext cx="8242941" cy="1589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72"/>
              </a:lnSpc>
            </a:pPr>
            <a:r>
              <a:rPr lang="en-US" sz="11972">
                <a:solidFill>
                  <a:srgbClr val="FFFFFF"/>
                </a:solidFill>
                <a:latin typeface="Bernoru Condensed"/>
                <a:ea typeface="Bernoru Condensed"/>
                <a:cs typeface="Bernoru Condensed"/>
                <a:sym typeface="Bernoru Condensed"/>
              </a:rPr>
              <a:t>Mga Miyembro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3298" y="8245779"/>
            <a:ext cx="5057537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5DADE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Kenshi Ross Atienza 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6636283" y="8245779"/>
            <a:ext cx="3131463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5DADE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Kobi Basbas 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562621" y="8113395"/>
            <a:ext cx="5732859" cy="1144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true">
                <a:solidFill>
                  <a:srgbClr val="5DADE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Timothy Joseph Salvatierra </a:t>
            </a:r>
          </a:p>
          <a:p>
            <a:pPr algn="ctr">
              <a:lnSpc>
                <a:spcPts val="46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52B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9280" y="441847"/>
            <a:ext cx="4008563" cy="4008563"/>
          </a:xfrm>
          <a:custGeom>
            <a:avLst/>
            <a:gdLst/>
            <a:ahLst/>
            <a:cxnLst/>
            <a:rect r="r" b="b" t="t" l="l"/>
            <a:pathLst>
              <a:path h="4008563" w="4008563">
                <a:moveTo>
                  <a:pt x="0" y="0"/>
                </a:moveTo>
                <a:lnTo>
                  <a:pt x="4008563" y="0"/>
                </a:lnTo>
                <a:lnTo>
                  <a:pt x="4008563" y="4008563"/>
                </a:lnTo>
                <a:lnTo>
                  <a:pt x="0" y="4008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22072" y="441847"/>
            <a:ext cx="4054987" cy="4054987"/>
          </a:xfrm>
          <a:custGeom>
            <a:avLst/>
            <a:gdLst/>
            <a:ahLst/>
            <a:cxnLst/>
            <a:rect r="r" b="b" t="t" l="l"/>
            <a:pathLst>
              <a:path h="4054987" w="4054987">
                <a:moveTo>
                  <a:pt x="0" y="0"/>
                </a:moveTo>
                <a:lnTo>
                  <a:pt x="4054986" y="0"/>
                </a:lnTo>
                <a:lnTo>
                  <a:pt x="4054986" y="4054986"/>
                </a:lnTo>
                <a:lnTo>
                  <a:pt x="0" y="40549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91287" y="441847"/>
            <a:ext cx="4054987" cy="4054987"/>
          </a:xfrm>
          <a:custGeom>
            <a:avLst/>
            <a:gdLst/>
            <a:ahLst/>
            <a:cxnLst/>
            <a:rect r="r" b="b" t="t" l="l"/>
            <a:pathLst>
              <a:path h="4054987" w="4054987">
                <a:moveTo>
                  <a:pt x="0" y="0"/>
                </a:moveTo>
                <a:lnTo>
                  <a:pt x="4054987" y="0"/>
                </a:lnTo>
                <a:lnTo>
                  <a:pt x="4054987" y="4054986"/>
                </a:lnTo>
                <a:lnTo>
                  <a:pt x="0" y="40549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880212" y="5847824"/>
            <a:ext cx="3338706" cy="3410476"/>
          </a:xfrm>
          <a:custGeom>
            <a:avLst/>
            <a:gdLst/>
            <a:ahLst/>
            <a:cxnLst/>
            <a:rect r="r" b="b" t="t" l="l"/>
            <a:pathLst>
              <a:path h="3410476" w="3338706">
                <a:moveTo>
                  <a:pt x="0" y="0"/>
                </a:moveTo>
                <a:lnTo>
                  <a:pt x="3338706" y="0"/>
                </a:lnTo>
                <a:lnTo>
                  <a:pt x="3338706" y="3410476"/>
                </a:lnTo>
                <a:lnTo>
                  <a:pt x="0" y="34104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149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815841" y="5598477"/>
            <a:ext cx="3659823" cy="3659823"/>
          </a:xfrm>
          <a:custGeom>
            <a:avLst/>
            <a:gdLst/>
            <a:ahLst/>
            <a:cxnLst/>
            <a:rect r="r" b="b" t="t" l="l"/>
            <a:pathLst>
              <a:path h="3659823" w="3659823">
                <a:moveTo>
                  <a:pt x="0" y="0"/>
                </a:moveTo>
                <a:lnTo>
                  <a:pt x="3659823" y="0"/>
                </a:lnTo>
                <a:lnTo>
                  <a:pt x="3659823" y="3659823"/>
                </a:lnTo>
                <a:lnTo>
                  <a:pt x="0" y="36598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5598477"/>
            <a:ext cx="2744867" cy="3659823"/>
          </a:xfrm>
          <a:custGeom>
            <a:avLst/>
            <a:gdLst/>
            <a:ahLst/>
            <a:cxnLst/>
            <a:rect r="r" b="b" t="t" l="l"/>
            <a:pathLst>
              <a:path h="3659823" w="2744867">
                <a:moveTo>
                  <a:pt x="0" y="0"/>
                </a:moveTo>
                <a:lnTo>
                  <a:pt x="2744867" y="0"/>
                </a:lnTo>
                <a:lnTo>
                  <a:pt x="2744867" y="3659823"/>
                </a:lnTo>
                <a:lnTo>
                  <a:pt x="0" y="36598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2101" y="4558982"/>
            <a:ext cx="4322921" cy="1092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5DADE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Jonas Villanueva 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5739868" y="4558982"/>
            <a:ext cx="5619393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FFAA9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Shyrene Reign Bascon 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3466838" y="4558982"/>
            <a:ext cx="2503884" cy="1039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FFAA9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Kate Cruz 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5998056" y="9182100"/>
            <a:ext cx="5103019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FFAA9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Jessie Andi Miranda 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2587645" y="9182100"/>
            <a:ext cx="4671655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FFAA9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Akina Monteverde 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540188" y="9344025"/>
            <a:ext cx="4298394" cy="624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9"/>
              </a:lnSpc>
              <a:spcBef>
                <a:spcPct val="0"/>
              </a:spcBef>
            </a:pPr>
            <a:r>
              <a:rPr lang="en-US" sz="4699">
                <a:solidFill>
                  <a:srgbClr val="FFAA99"/>
                </a:solidFill>
                <a:latin typeface="Bernoru Condensed"/>
                <a:ea typeface="Bernoru Condensed"/>
                <a:cs typeface="Bernoru Condensed"/>
                <a:sym typeface="Bernoru Condensed"/>
              </a:rPr>
              <a:t>Melorie Mae Luzano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52B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9580" y="1156782"/>
            <a:ext cx="15288839" cy="8774440"/>
          </a:xfrm>
          <a:custGeom>
            <a:avLst/>
            <a:gdLst/>
            <a:ahLst/>
            <a:cxnLst/>
            <a:rect r="r" b="b" t="t" l="l"/>
            <a:pathLst>
              <a:path h="8774440" w="15288839">
                <a:moveTo>
                  <a:pt x="0" y="0"/>
                </a:moveTo>
                <a:lnTo>
                  <a:pt x="15288840" y="0"/>
                </a:lnTo>
                <a:lnTo>
                  <a:pt x="15288840" y="8774439"/>
                </a:lnTo>
                <a:lnTo>
                  <a:pt x="0" y="87744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85" r="0" b="-138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57695" y="6962637"/>
            <a:ext cx="3494731" cy="3324363"/>
          </a:xfrm>
          <a:custGeom>
            <a:avLst/>
            <a:gdLst/>
            <a:ahLst/>
            <a:cxnLst/>
            <a:rect r="r" b="b" t="t" l="l"/>
            <a:pathLst>
              <a:path h="3324363" w="3494731">
                <a:moveTo>
                  <a:pt x="0" y="0"/>
                </a:moveTo>
                <a:lnTo>
                  <a:pt x="3494731" y="0"/>
                </a:lnTo>
                <a:lnTo>
                  <a:pt x="3494731" y="3324363"/>
                </a:lnTo>
                <a:lnTo>
                  <a:pt x="0" y="33243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272594">
            <a:off x="15895856" y="-27322"/>
            <a:ext cx="2368208" cy="2368208"/>
          </a:xfrm>
          <a:custGeom>
            <a:avLst/>
            <a:gdLst/>
            <a:ahLst/>
            <a:cxnLst/>
            <a:rect r="r" b="b" t="t" l="l"/>
            <a:pathLst>
              <a:path h="2368208" w="2368208">
                <a:moveTo>
                  <a:pt x="0" y="0"/>
                </a:moveTo>
                <a:lnTo>
                  <a:pt x="2368208" y="0"/>
                </a:lnTo>
                <a:lnTo>
                  <a:pt x="2368208" y="2368208"/>
                </a:lnTo>
                <a:lnTo>
                  <a:pt x="0" y="23682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487731">
            <a:off x="-331983" y="8074196"/>
            <a:ext cx="2368208" cy="2368208"/>
          </a:xfrm>
          <a:custGeom>
            <a:avLst/>
            <a:gdLst/>
            <a:ahLst/>
            <a:cxnLst/>
            <a:rect r="r" b="b" t="t" l="l"/>
            <a:pathLst>
              <a:path h="2368208" w="2368208">
                <a:moveTo>
                  <a:pt x="0" y="0"/>
                </a:moveTo>
                <a:lnTo>
                  <a:pt x="2368208" y="0"/>
                </a:lnTo>
                <a:lnTo>
                  <a:pt x="2368208" y="2368208"/>
                </a:lnTo>
                <a:lnTo>
                  <a:pt x="0" y="23682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5230" y="-79242"/>
            <a:ext cx="2598736" cy="2472048"/>
          </a:xfrm>
          <a:custGeom>
            <a:avLst/>
            <a:gdLst/>
            <a:ahLst/>
            <a:cxnLst/>
            <a:rect r="r" b="b" t="t" l="l"/>
            <a:pathLst>
              <a:path h="2472048" w="2598736">
                <a:moveTo>
                  <a:pt x="0" y="0"/>
                </a:moveTo>
                <a:lnTo>
                  <a:pt x="2598736" y="0"/>
                </a:lnTo>
                <a:lnTo>
                  <a:pt x="2598736" y="2472048"/>
                </a:lnTo>
                <a:lnTo>
                  <a:pt x="0" y="24720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060223" y="124521"/>
            <a:ext cx="7067074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 i="true">
                <a:solidFill>
                  <a:srgbClr val="FFD32D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Timothy Joseph Salvatierra 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52B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80040" y="861236"/>
            <a:ext cx="12527920" cy="5024088"/>
          </a:xfrm>
          <a:custGeom>
            <a:avLst/>
            <a:gdLst/>
            <a:ahLst/>
            <a:cxnLst/>
            <a:rect r="r" b="b" t="t" l="l"/>
            <a:pathLst>
              <a:path h="5024088" w="12527920">
                <a:moveTo>
                  <a:pt x="0" y="0"/>
                </a:moveTo>
                <a:lnTo>
                  <a:pt x="12527920" y="0"/>
                </a:lnTo>
                <a:lnTo>
                  <a:pt x="12527920" y="5024087"/>
                </a:lnTo>
                <a:lnTo>
                  <a:pt x="0" y="50240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508" r="0" b="-4350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51392" y="1507151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551955" y="1507151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62" y="6387716"/>
            <a:ext cx="3094630" cy="2576279"/>
          </a:xfrm>
          <a:custGeom>
            <a:avLst/>
            <a:gdLst/>
            <a:ahLst/>
            <a:cxnLst/>
            <a:rect r="r" b="b" t="t" l="l"/>
            <a:pathLst>
              <a:path h="2576279" w="3094630">
                <a:moveTo>
                  <a:pt x="0" y="0"/>
                </a:moveTo>
                <a:lnTo>
                  <a:pt x="3094630" y="0"/>
                </a:lnTo>
                <a:lnTo>
                  <a:pt x="3094630" y="2576280"/>
                </a:lnTo>
                <a:lnTo>
                  <a:pt x="0" y="2576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04580" y="6091232"/>
            <a:ext cx="12103380" cy="3909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3"/>
              </a:lnSpc>
              <a:spcBef>
                <a:spcPct val="0"/>
              </a:spcBef>
            </a:pPr>
            <a:r>
              <a:rPr lang="en-US" b="true" sz="3202">
                <a:solidFill>
                  <a:srgbClr val="06C89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Ang Batangas ay isang unang klaseng lalawigan ng Pilipinas</a:t>
            </a:r>
          </a:p>
          <a:p>
            <a:pPr algn="just">
              <a:lnSpc>
                <a:spcPts val="4483"/>
              </a:lnSpc>
              <a:spcBef>
                <a:spcPct val="0"/>
              </a:spcBef>
            </a:pPr>
            <a:r>
              <a:rPr lang="en-US" b="true" sz="3202">
                <a:solidFill>
                  <a:srgbClr val="06C89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 matatagpuan sa timog-kanlurang bahagi ng Luzon sa</a:t>
            </a:r>
          </a:p>
          <a:p>
            <a:pPr algn="just">
              <a:lnSpc>
                <a:spcPts val="4483"/>
              </a:lnSpc>
              <a:spcBef>
                <a:spcPct val="0"/>
              </a:spcBef>
            </a:pPr>
            <a:r>
              <a:rPr lang="en-US" b="true" sz="3202">
                <a:solidFill>
                  <a:srgbClr val="06C89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rehiyon ng Calabarzon. Ang kabisera nito ay ang lungsod ng</a:t>
            </a:r>
          </a:p>
          <a:p>
            <a:pPr algn="just">
              <a:lnSpc>
                <a:spcPts val="4483"/>
              </a:lnSpc>
              <a:spcBef>
                <a:spcPct val="0"/>
              </a:spcBef>
            </a:pPr>
            <a:r>
              <a:rPr lang="en-US" b="true" sz="3202">
                <a:solidFill>
                  <a:srgbClr val="06C89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Batangas, ang Batangas ay madalas na tinutukoy sa</a:t>
            </a:r>
          </a:p>
          <a:p>
            <a:pPr algn="just">
              <a:lnSpc>
                <a:spcPts val="4483"/>
              </a:lnSpc>
              <a:spcBef>
                <a:spcPct val="0"/>
              </a:spcBef>
            </a:pPr>
            <a:r>
              <a:rPr lang="en-US" b="true" sz="3202">
                <a:solidFill>
                  <a:srgbClr val="06C89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sinaunang pangalan nito, "Kumintáng". Ang Batangas ay</a:t>
            </a:r>
          </a:p>
          <a:p>
            <a:pPr algn="just">
              <a:lnSpc>
                <a:spcPts val="4483"/>
              </a:lnSpc>
              <a:spcBef>
                <a:spcPct val="0"/>
              </a:spcBef>
            </a:pPr>
            <a:r>
              <a:rPr lang="en-US" b="true" sz="3202">
                <a:solidFill>
                  <a:srgbClr val="06C89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may kabuuang land area na 283 km² at may popolusyon na</a:t>
            </a:r>
          </a:p>
          <a:p>
            <a:pPr algn="just">
              <a:lnSpc>
                <a:spcPts val="4483"/>
              </a:lnSpc>
              <a:spcBef>
                <a:spcPct val="0"/>
              </a:spcBef>
            </a:pPr>
            <a:r>
              <a:rPr lang="en-US" b="true" sz="3202">
                <a:solidFill>
                  <a:srgbClr val="06C89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387,000 na katao.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084732" y="6547246"/>
            <a:ext cx="3094630" cy="2576279"/>
          </a:xfrm>
          <a:custGeom>
            <a:avLst/>
            <a:gdLst/>
            <a:ahLst/>
            <a:cxnLst/>
            <a:rect r="r" b="b" t="t" l="l"/>
            <a:pathLst>
              <a:path h="2576279" w="3094630">
                <a:moveTo>
                  <a:pt x="0" y="0"/>
                </a:moveTo>
                <a:lnTo>
                  <a:pt x="3094630" y="0"/>
                </a:lnTo>
                <a:lnTo>
                  <a:pt x="3094630" y="2576279"/>
                </a:lnTo>
                <a:lnTo>
                  <a:pt x="0" y="25762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638216" y="181786"/>
            <a:ext cx="3011567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FFD32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Kobi Basbas</a:t>
            </a:r>
          </a:p>
        </p:txBody>
      </p:sp>
      <p:sp>
        <p:nvSpPr>
          <p:cNvPr name="Freeform 9" id="9"/>
          <p:cNvSpPr/>
          <p:nvPr/>
        </p:nvSpPr>
        <p:spPr>
          <a:xfrm flipH="false" flipV="true" rot="0">
            <a:off x="-167464" y="-223486"/>
            <a:ext cx="2833425" cy="3461274"/>
          </a:xfrm>
          <a:custGeom>
            <a:avLst/>
            <a:gdLst/>
            <a:ahLst/>
            <a:cxnLst/>
            <a:rect r="r" b="b" t="t" l="l"/>
            <a:pathLst>
              <a:path h="3461274" w="2833425">
                <a:moveTo>
                  <a:pt x="0" y="3461274"/>
                </a:moveTo>
                <a:lnTo>
                  <a:pt x="2833425" y="3461274"/>
                </a:lnTo>
                <a:lnTo>
                  <a:pt x="2833425" y="0"/>
                </a:lnTo>
                <a:lnTo>
                  <a:pt x="0" y="0"/>
                </a:lnTo>
                <a:lnTo>
                  <a:pt x="0" y="3461274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0">
            <a:off x="15407960" y="-87994"/>
            <a:ext cx="2833425" cy="3461274"/>
          </a:xfrm>
          <a:custGeom>
            <a:avLst/>
            <a:gdLst/>
            <a:ahLst/>
            <a:cxnLst/>
            <a:rect r="r" b="b" t="t" l="l"/>
            <a:pathLst>
              <a:path h="3461274" w="2833425">
                <a:moveTo>
                  <a:pt x="0" y="3461274"/>
                </a:moveTo>
                <a:lnTo>
                  <a:pt x="2833425" y="3461274"/>
                </a:lnTo>
                <a:lnTo>
                  <a:pt x="2833425" y="0"/>
                </a:lnTo>
                <a:lnTo>
                  <a:pt x="0" y="0"/>
                </a:lnTo>
                <a:lnTo>
                  <a:pt x="0" y="3461274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813999">
            <a:off x="15038962" y="8044819"/>
            <a:ext cx="9543204" cy="7773373"/>
          </a:xfrm>
          <a:custGeom>
            <a:avLst/>
            <a:gdLst/>
            <a:ahLst/>
            <a:cxnLst/>
            <a:rect r="r" b="b" t="t" l="l"/>
            <a:pathLst>
              <a:path h="7773373" w="9543204">
                <a:moveTo>
                  <a:pt x="0" y="0"/>
                </a:moveTo>
                <a:lnTo>
                  <a:pt x="9543204" y="0"/>
                </a:lnTo>
                <a:lnTo>
                  <a:pt x="9543204" y="7773373"/>
                </a:lnTo>
                <a:lnTo>
                  <a:pt x="0" y="77733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7709412">
            <a:off x="-5822994" y="7889066"/>
            <a:ext cx="9543204" cy="7773373"/>
          </a:xfrm>
          <a:custGeom>
            <a:avLst/>
            <a:gdLst/>
            <a:ahLst/>
            <a:cxnLst/>
            <a:rect r="r" b="b" t="t" l="l"/>
            <a:pathLst>
              <a:path h="7773373" w="9543204">
                <a:moveTo>
                  <a:pt x="0" y="0"/>
                </a:moveTo>
                <a:lnTo>
                  <a:pt x="9543204" y="0"/>
                </a:lnTo>
                <a:lnTo>
                  <a:pt x="9543204" y="7773373"/>
                </a:lnTo>
                <a:lnTo>
                  <a:pt x="0" y="77733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52B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1811544">
            <a:off x="-5138887" y="-3844890"/>
            <a:ext cx="8393678" cy="6837033"/>
          </a:xfrm>
          <a:custGeom>
            <a:avLst/>
            <a:gdLst/>
            <a:ahLst/>
            <a:cxnLst/>
            <a:rect r="r" b="b" t="t" l="l"/>
            <a:pathLst>
              <a:path h="6837033" w="8393678">
                <a:moveTo>
                  <a:pt x="8393679" y="6837032"/>
                </a:moveTo>
                <a:lnTo>
                  <a:pt x="0" y="6837032"/>
                </a:lnTo>
                <a:lnTo>
                  <a:pt x="0" y="0"/>
                </a:lnTo>
                <a:lnTo>
                  <a:pt x="8393679" y="0"/>
                </a:lnTo>
                <a:lnTo>
                  <a:pt x="8393679" y="683703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813999">
            <a:off x="15038962" y="8044819"/>
            <a:ext cx="9543204" cy="7773373"/>
          </a:xfrm>
          <a:custGeom>
            <a:avLst/>
            <a:gdLst/>
            <a:ahLst/>
            <a:cxnLst/>
            <a:rect r="r" b="b" t="t" l="l"/>
            <a:pathLst>
              <a:path h="7773373" w="9543204">
                <a:moveTo>
                  <a:pt x="0" y="0"/>
                </a:moveTo>
                <a:lnTo>
                  <a:pt x="9543204" y="0"/>
                </a:lnTo>
                <a:lnTo>
                  <a:pt x="9543204" y="7773373"/>
                </a:lnTo>
                <a:lnTo>
                  <a:pt x="0" y="7773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5584919" y="7527663"/>
            <a:ext cx="2833425" cy="3461274"/>
          </a:xfrm>
          <a:custGeom>
            <a:avLst/>
            <a:gdLst/>
            <a:ahLst/>
            <a:cxnLst/>
            <a:rect r="r" b="b" t="t" l="l"/>
            <a:pathLst>
              <a:path h="3461274" w="2833425">
                <a:moveTo>
                  <a:pt x="2833425" y="0"/>
                </a:moveTo>
                <a:lnTo>
                  <a:pt x="0" y="0"/>
                </a:lnTo>
                <a:lnTo>
                  <a:pt x="0" y="3461274"/>
                </a:lnTo>
                <a:lnTo>
                  <a:pt x="2833425" y="3461274"/>
                </a:lnTo>
                <a:lnTo>
                  <a:pt x="283342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0" y="-843371"/>
            <a:ext cx="2833425" cy="3461274"/>
          </a:xfrm>
          <a:custGeom>
            <a:avLst/>
            <a:gdLst/>
            <a:ahLst/>
            <a:cxnLst/>
            <a:rect r="r" b="b" t="t" l="l"/>
            <a:pathLst>
              <a:path h="3461274" w="2833425">
                <a:moveTo>
                  <a:pt x="0" y="3461273"/>
                </a:moveTo>
                <a:lnTo>
                  <a:pt x="2833425" y="3461273"/>
                </a:lnTo>
                <a:lnTo>
                  <a:pt x="2833425" y="0"/>
                </a:lnTo>
                <a:lnTo>
                  <a:pt x="0" y="0"/>
                </a:lnTo>
                <a:lnTo>
                  <a:pt x="0" y="3461273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8262499" y="3005455"/>
            <a:ext cx="1763002" cy="844088"/>
          </a:xfrm>
          <a:custGeom>
            <a:avLst/>
            <a:gdLst/>
            <a:ahLst/>
            <a:cxnLst/>
            <a:rect r="r" b="b" t="t" l="l"/>
            <a:pathLst>
              <a:path h="844088" w="1763002">
                <a:moveTo>
                  <a:pt x="1763002" y="0"/>
                </a:moveTo>
                <a:lnTo>
                  <a:pt x="0" y="0"/>
                </a:lnTo>
                <a:lnTo>
                  <a:pt x="0" y="844088"/>
                </a:lnTo>
                <a:lnTo>
                  <a:pt x="1763002" y="844088"/>
                </a:lnTo>
                <a:lnTo>
                  <a:pt x="1763002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59592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656672" y="1028700"/>
            <a:ext cx="6602628" cy="7767797"/>
          </a:xfrm>
          <a:custGeom>
            <a:avLst/>
            <a:gdLst/>
            <a:ahLst/>
            <a:cxnLst/>
            <a:rect r="r" b="b" t="t" l="l"/>
            <a:pathLst>
              <a:path h="7767797" w="6602628">
                <a:moveTo>
                  <a:pt x="0" y="0"/>
                </a:moveTo>
                <a:lnTo>
                  <a:pt x="6602628" y="0"/>
                </a:lnTo>
                <a:lnTo>
                  <a:pt x="6602628" y="7767797"/>
                </a:lnTo>
                <a:lnTo>
                  <a:pt x="0" y="77677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84133" y="4610430"/>
            <a:ext cx="9701062" cy="3771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 b="true">
                <a:solidFill>
                  <a:srgbClr val="06C892"/>
                </a:solidFill>
                <a:latin typeface="Poppins Bold"/>
                <a:ea typeface="Poppins Bold"/>
                <a:cs typeface="Poppins Bold"/>
                <a:sym typeface="Poppins Bold"/>
              </a:rPr>
              <a:t>Mayaman ang ekonomiya sa Batangas dahil sa agrikultura</a:t>
            </a:r>
          </a:p>
          <a:p>
            <a:pPr algn="l">
              <a:lnSpc>
                <a:spcPts val="3000"/>
              </a:lnSpc>
            </a:pPr>
            <a:r>
              <a:rPr lang="en-US" sz="2500" b="true">
                <a:solidFill>
                  <a:srgbClr val="06C892"/>
                </a:solidFill>
                <a:latin typeface="Poppins Bold"/>
                <a:ea typeface="Poppins Bold"/>
                <a:cs typeface="Poppins Bold"/>
                <a:sym typeface="Poppins Bold"/>
              </a:rPr>
              <a:t>dito, katulad nalang ng pangingisda at pagsasaka,</a:t>
            </a:r>
          </a:p>
          <a:p>
            <a:pPr algn="l">
              <a:lnSpc>
                <a:spcPts val="3000"/>
              </a:lnSpc>
            </a:pPr>
            <a:r>
              <a:rPr lang="en-US" sz="2500" b="true">
                <a:solidFill>
                  <a:srgbClr val="06C892"/>
                </a:solidFill>
                <a:latin typeface="Poppins Bold"/>
                <a:ea typeface="Poppins Bold"/>
                <a:cs typeface="Poppins Bold"/>
                <a:sym typeface="Poppins Bold"/>
              </a:rPr>
              <a:t>pagbebenta ng mga produkto katulad ng Kapeng Barako</a:t>
            </a:r>
          </a:p>
          <a:p>
            <a:pPr algn="l">
              <a:lnSpc>
                <a:spcPts val="3000"/>
              </a:lnSpc>
            </a:pPr>
            <a:r>
              <a:rPr lang="en-US" sz="2500" b="true">
                <a:solidFill>
                  <a:srgbClr val="06C892"/>
                </a:solidFill>
                <a:latin typeface="Poppins Bold"/>
                <a:ea typeface="Poppins Bold"/>
                <a:cs typeface="Poppins Bold"/>
                <a:sym typeface="Poppins Bold"/>
              </a:rPr>
              <a:t>na galing sa pagtatanim. Isa rin ang Batangas sa</a:t>
            </a:r>
          </a:p>
          <a:p>
            <a:pPr algn="l">
              <a:lnSpc>
                <a:spcPts val="3000"/>
              </a:lnSpc>
            </a:pPr>
            <a:r>
              <a:rPr lang="en-US" sz="2500" b="true">
                <a:solidFill>
                  <a:srgbClr val="06C892"/>
                </a:solidFill>
                <a:latin typeface="Poppins Bold"/>
                <a:ea typeface="Poppins Bold"/>
                <a:cs typeface="Poppins Bold"/>
                <a:sym typeface="Poppins Bold"/>
              </a:rPr>
              <a:t>pinakasikat na destinasyong panturismong malapit sa</a:t>
            </a:r>
          </a:p>
          <a:p>
            <a:pPr algn="l">
              <a:lnSpc>
                <a:spcPts val="3000"/>
              </a:lnSpc>
            </a:pPr>
            <a:r>
              <a:rPr lang="en-US" sz="2500" b="true">
                <a:solidFill>
                  <a:srgbClr val="06C892"/>
                </a:solidFill>
                <a:latin typeface="Poppins Bold"/>
                <a:ea typeface="Poppins Bold"/>
                <a:cs typeface="Poppins Bold"/>
                <a:sym typeface="Poppins Bold"/>
              </a:rPr>
              <a:t>Kalakhang Maynila. Maraming mga magagandang baybayin</a:t>
            </a:r>
          </a:p>
          <a:p>
            <a:pPr algn="l">
              <a:lnSpc>
                <a:spcPts val="3000"/>
              </a:lnSpc>
            </a:pPr>
            <a:r>
              <a:rPr lang="en-US" sz="2500" b="true">
                <a:solidFill>
                  <a:srgbClr val="06C892"/>
                </a:solidFill>
                <a:latin typeface="Poppins Bold"/>
                <a:ea typeface="Poppins Bold"/>
                <a:cs typeface="Poppins Bold"/>
                <a:sym typeface="Poppins Bold"/>
              </a:rPr>
              <a:t>ang lalawigan at kilala sa magagandang pook sisiran o</a:t>
            </a:r>
          </a:p>
          <a:p>
            <a:pPr algn="l">
              <a:lnSpc>
                <a:spcPts val="2520"/>
              </a:lnSpc>
            </a:pPr>
            <a:r>
              <a:rPr lang="en-US" sz="2100" b="true">
                <a:solidFill>
                  <a:srgbClr val="06C892"/>
                </a:solidFill>
                <a:latin typeface="Poppins Bold"/>
                <a:ea typeface="Poppins Bold"/>
                <a:cs typeface="Poppins Bold"/>
                <a:sym typeface="Poppins Bold"/>
              </a:rPr>
              <a:t>"diving spots" na patok na patok sa mga turismo.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4133" y="2650818"/>
            <a:ext cx="7241024" cy="2378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79"/>
              </a:lnSpc>
            </a:pPr>
            <a:r>
              <a:rPr lang="en-US" sz="6699" b="true">
                <a:solidFill>
                  <a:srgbClr val="FFD32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Jonas Villanueva </a:t>
            </a:r>
          </a:p>
          <a:p>
            <a:pPr algn="ctr">
              <a:lnSpc>
                <a:spcPts val="97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52B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811544">
            <a:off x="11042157" y="-8879260"/>
            <a:ext cx="16674546" cy="13582176"/>
          </a:xfrm>
          <a:custGeom>
            <a:avLst/>
            <a:gdLst/>
            <a:ahLst/>
            <a:cxnLst/>
            <a:rect r="r" b="b" t="t" l="l"/>
            <a:pathLst>
              <a:path h="13582176" w="16674546">
                <a:moveTo>
                  <a:pt x="16674547" y="0"/>
                </a:moveTo>
                <a:lnTo>
                  <a:pt x="0" y="0"/>
                </a:lnTo>
                <a:lnTo>
                  <a:pt x="0" y="13582176"/>
                </a:lnTo>
                <a:lnTo>
                  <a:pt x="16674547" y="13582176"/>
                </a:lnTo>
                <a:lnTo>
                  <a:pt x="1667454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811544">
            <a:off x="-7012526" y="7113826"/>
            <a:ext cx="7791274" cy="6346347"/>
          </a:xfrm>
          <a:custGeom>
            <a:avLst/>
            <a:gdLst/>
            <a:ahLst/>
            <a:cxnLst/>
            <a:rect r="r" b="b" t="t" l="l"/>
            <a:pathLst>
              <a:path h="6346347" w="7791274">
                <a:moveTo>
                  <a:pt x="7791275" y="0"/>
                </a:moveTo>
                <a:lnTo>
                  <a:pt x="0" y="0"/>
                </a:lnTo>
                <a:lnTo>
                  <a:pt x="0" y="6346348"/>
                </a:lnTo>
                <a:lnTo>
                  <a:pt x="7791275" y="6346348"/>
                </a:lnTo>
                <a:lnTo>
                  <a:pt x="779127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12190" y="5671480"/>
            <a:ext cx="1376405" cy="658994"/>
          </a:xfrm>
          <a:custGeom>
            <a:avLst/>
            <a:gdLst/>
            <a:ahLst/>
            <a:cxnLst/>
            <a:rect r="r" b="b" t="t" l="l"/>
            <a:pathLst>
              <a:path h="658994" w="1376405">
                <a:moveTo>
                  <a:pt x="0" y="0"/>
                </a:moveTo>
                <a:lnTo>
                  <a:pt x="1376405" y="0"/>
                </a:lnTo>
                <a:lnTo>
                  <a:pt x="1376405" y="658994"/>
                </a:lnTo>
                <a:lnTo>
                  <a:pt x="0" y="6589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59592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221329" y="7506256"/>
            <a:ext cx="2868474" cy="3504089"/>
          </a:xfrm>
          <a:custGeom>
            <a:avLst/>
            <a:gdLst/>
            <a:ahLst/>
            <a:cxnLst/>
            <a:rect r="r" b="b" t="t" l="l"/>
            <a:pathLst>
              <a:path h="3504089" w="2868474">
                <a:moveTo>
                  <a:pt x="2868474" y="0"/>
                </a:moveTo>
                <a:lnTo>
                  <a:pt x="0" y="0"/>
                </a:lnTo>
                <a:lnTo>
                  <a:pt x="0" y="3504088"/>
                </a:lnTo>
                <a:lnTo>
                  <a:pt x="2868474" y="3504088"/>
                </a:lnTo>
                <a:lnTo>
                  <a:pt x="28684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6221329" y="-1752044"/>
            <a:ext cx="2868474" cy="3504089"/>
          </a:xfrm>
          <a:custGeom>
            <a:avLst/>
            <a:gdLst/>
            <a:ahLst/>
            <a:cxnLst/>
            <a:rect r="r" b="b" t="t" l="l"/>
            <a:pathLst>
              <a:path h="3504089" w="2868474">
                <a:moveTo>
                  <a:pt x="2868474" y="3504088"/>
                </a:moveTo>
                <a:lnTo>
                  <a:pt x="0" y="3504088"/>
                </a:lnTo>
                <a:lnTo>
                  <a:pt x="0" y="0"/>
                </a:lnTo>
                <a:lnTo>
                  <a:pt x="2868474" y="0"/>
                </a:lnTo>
                <a:lnTo>
                  <a:pt x="2868474" y="3504088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24862" y="2543551"/>
            <a:ext cx="7928919" cy="4962705"/>
          </a:xfrm>
          <a:custGeom>
            <a:avLst/>
            <a:gdLst/>
            <a:ahLst/>
            <a:cxnLst/>
            <a:rect r="r" b="b" t="t" l="l"/>
            <a:pathLst>
              <a:path h="4962705" w="7928919">
                <a:moveTo>
                  <a:pt x="0" y="0"/>
                </a:moveTo>
                <a:lnTo>
                  <a:pt x="7928919" y="0"/>
                </a:lnTo>
                <a:lnTo>
                  <a:pt x="7928919" y="4962705"/>
                </a:lnTo>
                <a:lnTo>
                  <a:pt x="0" y="49627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021639" y="7654203"/>
            <a:ext cx="2275315" cy="2401964"/>
          </a:xfrm>
          <a:custGeom>
            <a:avLst/>
            <a:gdLst/>
            <a:ahLst/>
            <a:cxnLst/>
            <a:rect r="r" b="b" t="t" l="l"/>
            <a:pathLst>
              <a:path h="2401964" w="2275315">
                <a:moveTo>
                  <a:pt x="0" y="0"/>
                </a:moveTo>
                <a:lnTo>
                  <a:pt x="2275315" y="0"/>
                </a:lnTo>
                <a:lnTo>
                  <a:pt x="2275315" y="2401964"/>
                </a:lnTo>
                <a:lnTo>
                  <a:pt x="0" y="24019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620247" y="7654203"/>
            <a:ext cx="2275315" cy="2401964"/>
          </a:xfrm>
          <a:custGeom>
            <a:avLst/>
            <a:gdLst/>
            <a:ahLst/>
            <a:cxnLst/>
            <a:rect r="r" b="b" t="t" l="l"/>
            <a:pathLst>
              <a:path h="2401964" w="2275315">
                <a:moveTo>
                  <a:pt x="0" y="0"/>
                </a:moveTo>
                <a:lnTo>
                  <a:pt x="2275315" y="0"/>
                </a:lnTo>
                <a:lnTo>
                  <a:pt x="2275315" y="2401964"/>
                </a:lnTo>
                <a:lnTo>
                  <a:pt x="0" y="24019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131505" y="7654203"/>
            <a:ext cx="2275315" cy="2401964"/>
          </a:xfrm>
          <a:custGeom>
            <a:avLst/>
            <a:gdLst/>
            <a:ahLst/>
            <a:cxnLst/>
            <a:rect r="r" b="b" t="t" l="l"/>
            <a:pathLst>
              <a:path h="2401964" w="2275315">
                <a:moveTo>
                  <a:pt x="0" y="0"/>
                </a:moveTo>
                <a:lnTo>
                  <a:pt x="2275315" y="0"/>
                </a:lnTo>
                <a:lnTo>
                  <a:pt x="2275315" y="2401964"/>
                </a:lnTo>
                <a:lnTo>
                  <a:pt x="0" y="24019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12928861" y="300697"/>
            <a:ext cx="2320922" cy="2164787"/>
          </a:xfrm>
          <a:custGeom>
            <a:avLst/>
            <a:gdLst/>
            <a:ahLst/>
            <a:cxnLst/>
            <a:rect r="r" b="b" t="t" l="l"/>
            <a:pathLst>
              <a:path h="2164787" w="2320922">
                <a:moveTo>
                  <a:pt x="0" y="0"/>
                </a:moveTo>
                <a:lnTo>
                  <a:pt x="2320922" y="0"/>
                </a:lnTo>
                <a:lnTo>
                  <a:pt x="2320922" y="2164787"/>
                </a:lnTo>
                <a:lnTo>
                  <a:pt x="0" y="216478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623646"/>
            <a:ext cx="7729205" cy="949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7000">
                <a:solidFill>
                  <a:srgbClr val="FFD32D"/>
                </a:solidFill>
                <a:latin typeface="Bernoru Condensed"/>
                <a:ea typeface="Bernoru Condensed"/>
                <a:cs typeface="Bernoru Condensed"/>
                <a:sym typeface="Bernoru Condensed"/>
              </a:rPr>
              <a:t>Kenshi Ross Atienza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22863" y="3364155"/>
            <a:ext cx="9801999" cy="354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3"/>
              </a:lnSpc>
            </a:pPr>
            <a:r>
              <a:rPr lang="en-US" sz="2586" b="true">
                <a:solidFill>
                  <a:srgbClr val="06C892"/>
                </a:solidFill>
                <a:latin typeface="Poppins Bold"/>
                <a:ea typeface="Poppins Bold"/>
                <a:cs typeface="Poppins Bold"/>
                <a:sym typeface="Poppins Bold"/>
              </a:rPr>
              <a:t>Sa Batangas din matatagpuan ang tanyag na Bulkang</a:t>
            </a:r>
          </a:p>
          <a:p>
            <a:pPr algn="just">
              <a:lnSpc>
                <a:spcPts val="3103"/>
              </a:lnSpc>
            </a:pPr>
            <a:r>
              <a:rPr lang="en-US" sz="2586" b="true">
                <a:solidFill>
                  <a:srgbClr val="06C892"/>
                </a:solidFill>
                <a:latin typeface="Poppins Bold"/>
                <a:ea typeface="Poppins Bold"/>
                <a:cs typeface="Poppins Bold"/>
                <a:sym typeface="Poppins Bold"/>
              </a:rPr>
              <a:t>Taal. Ang Bulkang Taal ay mayroong taas na 984 na mga</a:t>
            </a:r>
          </a:p>
          <a:p>
            <a:pPr algn="just">
              <a:lnSpc>
                <a:spcPts val="3103"/>
              </a:lnSpc>
            </a:pPr>
            <a:r>
              <a:rPr lang="en-US" sz="2586" b="true">
                <a:solidFill>
                  <a:srgbClr val="06C892"/>
                </a:solidFill>
                <a:latin typeface="Poppins Bold"/>
                <a:ea typeface="Poppins Bold"/>
                <a:cs typeface="Poppins Bold"/>
                <a:sym typeface="Poppins Bold"/>
              </a:rPr>
              <a:t>talampakan o 300 mga metro, na naglalaman ng isang</a:t>
            </a:r>
          </a:p>
          <a:p>
            <a:pPr algn="just">
              <a:lnSpc>
                <a:spcPts val="3103"/>
              </a:lnSpc>
            </a:pPr>
            <a:r>
              <a:rPr lang="en-US" sz="2586" b="true">
                <a:solidFill>
                  <a:srgbClr val="06C892"/>
                </a:solidFill>
                <a:latin typeface="Poppins Bold"/>
                <a:ea typeface="Poppins Bold"/>
                <a:cs typeface="Poppins Bold"/>
                <a:sym typeface="Poppins Bold"/>
              </a:rPr>
              <a:t>maliit na bunganga o crater na pinangalanang Lawang</a:t>
            </a:r>
          </a:p>
          <a:p>
            <a:pPr algn="just">
              <a:lnSpc>
                <a:spcPts val="3103"/>
              </a:lnSpc>
            </a:pPr>
            <a:r>
              <a:rPr lang="en-US" sz="2586" b="true">
                <a:solidFill>
                  <a:srgbClr val="06C892"/>
                </a:solidFill>
                <a:latin typeface="Poppins Bold"/>
                <a:ea typeface="Poppins Bold"/>
                <a:cs typeface="Poppins Bold"/>
                <a:sym typeface="Poppins Bold"/>
              </a:rPr>
              <a:t>Dilaw. Bagaman "maliit" na bulkan sa paningin, isa ang</a:t>
            </a:r>
          </a:p>
          <a:p>
            <a:pPr algn="just">
              <a:lnSpc>
                <a:spcPts val="3103"/>
              </a:lnSpc>
            </a:pPr>
            <a:r>
              <a:rPr lang="en-US" sz="2586" b="true">
                <a:solidFill>
                  <a:srgbClr val="06C892"/>
                </a:solidFill>
                <a:latin typeface="Poppins Bold"/>
                <a:ea typeface="Poppins Bold"/>
                <a:cs typeface="Poppins Bold"/>
                <a:sym typeface="Poppins Bold"/>
              </a:rPr>
              <a:t>Taal volcano sa Batangas sa itinuturing pinaka-aktibo at</a:t>
            </a:r>
          </a:p>
          <a:p>
            <a:pPr algn="just">
              <a:lnSpc>
                <a:spcPts val="3103"/>
              </a:lnSpc>
            </a:pPr>
            <a:r>
              <a:rPr lang="en-US" sz="2586" b="true">
                <a:solidFill>
                  <a:srgbClr val="06C892"/>
                </a:solidFill>
                <a:latin typeface="Poppins Bold"/>
                <a:ea typeface="Poppins Bold"/>
                <a:cs typeface="Poppins Bold"/>
                <a:sym typeface="Poppins Bold"/>
              </a:rPr>
              <a:t>pinaka-"deadly" na mga bulkan sa mundo.</a:t>
            </a:r>
          </a:p>
          <a:p>
            <a:pPr algn="just">
              <a:lnSpc>
                <a:spcPts val="3362"/>
              </a:lnSpc>
            </a:pPr>
          </a:p>
          <a:p>
            <a:pPr algn="just">
              <a:lnSpc>
                <a:spcPts val="2974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52B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811544">
            <a:off x="10490440" y="7780893"/>
            <a:ext cx="9828719" cy="8005938"/>
          </a:xfrm>
          <a:custGeom>
            <a:avLst/>
            <a:gdLst/>
            <a:ahLst/>
            <a:cxnLst/>
            <a:rect r="r" b="b" t="t" l="l"/>
            <a:pathLst>
              <a:path h="8005938" w="9828719">
                <a:moveTo>
                  <a:pt x="9828719" y="0"/>
                </a:moveTo>
                <a:lnTo>
                  <a:pt x="0" y="0"/>
                </a:lnTo>
                <a:lnTo>
                  <a:pt x="0" y="8005938"/>
                </a:lnTo>
                <a:lnTo>
                  <a:pt x="9828719" y="8005938"/>
                </a:lnTo>
                <a:lnTo>
                  <a:pt x="982871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811544">
            <a:off x="-5969755" y="-3575254"/>
            <a:ext cx="7924136" cy="6454569"/>
          </a:xfrm>
          <a:custGeom>
            <a:avLst/>
            <a:gdLst/>
            <a:ahLst/>
            <a:cxnLst/>
            <a:rect r="r" b="b" t="t" l="l"/>
            <a:pathLst>
              <a:path h="6454569" w="7924136">
                <a:moveTo>
                  <a:pt x="7924135" y="0"/>
                </a:moveTo>
                <a:lnTo>
                  <a:pt x="0" y="0"/>
                </a:lnTo>
                <a:lnTo>
                  <a:pt x="0" y="6454568"/>
                </a:lnTo>
                <a:lnTo>
                  <a:pt x="7924135" y="6454568"/>
                </a:lnTo>
                <a:lnTo>
                  <a:pt x="792413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1812000">
            <a:off x="-5969755" y="7407447"/>
            <a:ext cx="7924136" cy="6454569"/>
          </a:xfrm>
          <a:custGeom>
            <a:avLst/>
            <a:gdLst/>
            <a:ahLst/>
            <a:cxnLst/>
            <a:rect r="r" b="b" t="t" l="l"/>
            <a:pathLst>
              <a:path h="6454569" w="7924136">
                <a:moveTo>
                  <a:pt x="7924135" y="6454569"/>
                </a:moveTo>
                <a:lnTo>
                  <a:pt x="0" y="6454569"/>
                </a:lnTo>
                <a:lnTo>
                  <a:pt x="0" y="0"/>
                </a:lnTo>
                <a:lnTo>
                  <a:pt x="7924135" y="0"/>
                </a:lnTo>
                <a:lnTo>
                  <a:pt x="7924135" y="645456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-338010" y="-1308536"/>
            <a:ext cx="2397798" cy="2929117"/>
          </a:xfrm>
          <a:custGeom>
            <a:avLst/>
            <a:gdLst/>
            <a:ahLst/>
            <a:cxnLst/>
            <a:rect r="r" b="b" t="t" l="l"/>
            <a:pathLst>
              <a:path h="2929117" w="2397798">
                <a:moveTo>
                  <a:pt x="0" y="2929117"/>
                </a:moveTo>
                <a:lnTo>
                  <a:pt x="2397798" y="2929117"/>
                </a:lnTo>
                <a:lnTo>
                  <a:pt x="2397798" y="0"/>
                </a:lnTo>
                <a:lnTo>
                  <a:pt x="0" y="0"/>
                </a:lnTo>
                <a:lnTo>
                  <a:pt x="0" y="2929117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38010" y="8666419"/>
            <a:ext cx="2397798" cy="2929117"/>
          </a:xfrm>
          <a:custGeom>
            <a:avLst/>
            <a:gdLst/>
            <a:ahLst/>
            <a:cxnLst/>
            <a:rect r="r" b="b" t="t" l="l"/>
            <a:pathLst>
              <a:path h="2929117" w="2397798">
                <a:moveTo>
                  <a:pt x="0" y="0"/>
                </a:moveTo>
                <a:lnTo>
                  <a:pt x="2397798" y="0"/>
                </a:lnTo>
                <a:lnTo>
                  <a:pt x="2397798" y="2929117"/>
                </a:lnTo>
                <a:lnTo>
                  <a:pt x="0" y="29291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223099" y="2879925"/>
            <a:ext cx="6036201" cy="4527151"/>
          </a:xfrm>
          <a:custGeom>
            <a:avLst/>
            <a:gdLst/>
            <a:ahLst/>
            <a:cxnLst/>
            <a:rect r="r" b="b" t="t" l="l"/>
            <a:pathLst>
              <a:path h="4527151" w="6036201">
                <a:moveTo>
                  <a:pt x="0" y="0"/>
                </a:moveTo>
                <a:lnTo>
                  <a:pt x="6036201" y="0"/>
                </a:lnTo>
                <a:lnTo>
                  <a:pt x="6036201" y="4527150"/>
                </a:lnTo>
                <a:lnTo>
                  <a:pt x="0" y="45271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60889" y="3826889"/>
            <a:ext cx="10061049" cy="421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500" b="true">
                <a:solidFill>
                  <a:srgbClr val="FEB14A"/>
                </a:solidFill>
                <a:latin typeface="Poppins Bold"/>
                <a:ea typeface="Poppins Bold"/>
                <a:cs typeface="Poppins Bold"/>
                <a:sym typeface="Poppins Bold"/>
              </a:rPr>
              <a:t>Tumutulong ang Bulkang Taal sa ekonomiya ng Batangas</a:t>
            </a:r>
          </a:p>
          <a:p>
            <a:pPr algn="just">
              <a:lnSpc>
                <a:spcPts val="3000"/>
              </a:lnSpc>
            </a:pPr>
            <a:r>
              <a:rPr lang="en-US" sz="2500" b="true">
                <a:solidFill>
                  <a:srgbClr val="FEB14A"/>
                </a:solidFill>
                <a:latin typeface="Poppins Bold"/>
                <a:ea typeface="Poppins Bold"/>
                <a:cs typeface="Poppins Bold"/>
                <a:sym typeface="Poppins Bold"/>
              </a:rPr>
              <a:t>at ng ating bansa dahil nagsisilbi itong tourist spot.</a:t>
            </a:r>
          </a:p>
          <a:p>
            <a:pPr algn="just">
              <a:lnSpc>
                <a:spcPts val="3000"/>
              </a:lnSpc>
            </a:pPr>
            <a:r>
              <a:rPr lang="en-US" sz="2500" b="true">
                <a:solidFill>
                  <a:srgbClr val="FEB14A"/>
                </a:solidFill>
                <a:latin typeface="Poppins Bold"/>
                <a:ea typeface="Poppins Bold"/>
                <a:cs typeface="Poppins Bold"/>
                <a:sym typeface="Poppins Bold"/>
              </a:rPr>
              <a:t>Maraming mga dayuhan ang galing sa iba't ibang bansa</a:t>
            </a:r>
          </a:p>
          <a:p>
            <a:pPr algn="just">
              <a:lnSpc>
                <a:spcPts val="3000"/>
              </a:lnSpc>
            </a:pPr>
            <a:r>
              <a:rPr lang="en-US" sz="2500" b="true">
                <a:solidFill>
                  <a:srgbClr val="FEB14A"/>
                </a:solidFill>
                <a:latin typeface="Poppins Bold"/>
                <a:ea typeface="Poppins Bold"/>
                <a:cs typeface="Poppins Bold"/>
                <a:sym typeface="Poppins Bold"/>
              </a:rPr>
              <a:t>ang bumibisita dito. Nagsisilbing dagdag kita ito para sa</a:t>
            </a:r>
          </a:p>
          <a:p>
            <a:pPr algn="just">
              <a:lnSpc>
                <a:spcPts val="3000"/>
              </a:lnSpc>
            </a:pPr>
            <a:r>
              <a:rPr lang="en-US" sz="2500" b="true">
                <a:solidFill>
                  <a:srgbClr val="FEB14A"/>
                </a:solidFill>
                <a:latin typeface="Poppins Bold"/>
                <a:ea typeface="Poppins Bold"/>
                <a:cs typeface="Poppins Bold"/>
                <a:sym typeface="Poppins Bold"/>
              </a:rPr>
              <a:t>pag unlad ng ekonomiya para mapalaganap sa iba. Ngunit</a:t>
            </a:r>
          </a:p>
          <a:p>
            <a:pPr algn="just">
              <a:lnSpc>
                <a:spcPts val="3000"/>
              </a:lnSpc>
            </a:pPr>
            <a:r>
              <a:rPr lang="en-US" sz="2500" b="true">
                <a:solidFill>
                  <a:srgbClr val="FEB14A"/>
                </a:solidFill>
                <a:latin typeface="Poppins Bold"/>
                <a:ea typeface="Poppins Bold"/>
                <a:cs typeface="Poppins Bold"/>
                <a:sym typeface="Poppins Bold"/>
              </a:rPr>
              <a:t>dahil ito'y Isang aktibong Bulkan. Ang pagsabog din nito</a:t>
            </a:r>
          </a:p>
          <a:p>
            <a:pPr algn="just">
              <a:lnSpc>
                <a:spcPts val="3000"/>
              </a:lnSpc>
            </a:pPr>
            <a:r>
              <a:rPr lang="en-US" sz="2500" b="true">
                <a:solidFill>
                  <a:srgbClr val="FEB14A"/>
                </a:solidFill>
                <a:latin typeface="Poppins Bold"/>
                <a:ea typeface="Poppins Bold"/>
                <a:cs typeface="Poppins Bold"/>
                <a:sym typeface="Poppins Bold"/>
              </a:rPr>
              <a:t>ay lubhang nakakaapekto sa ekonomiya hindi lang sa</a:t>
            </a:r>
          </a:p>
          <a:p>
            <a:pPr algn="just">
              <a:lnSpc>
                <a:spcPts val="3000"/>
              </a:lnSpc>
            </a:pPr>
            <a:r>
              <a:rPr lang="en-US" sz="2500" b="true">
                <a:solidFill>
                  <a:srgbClr val="FEB14A"/>
                </a:solidFill>
                <a:latin typeface="Poppins Bold"/>
                <a:ea typeface="Poppins Bold"/>
                <a:cs typeface="Poppins Bold"/>
                <a:sym typeface="Poppins Bold"/>
              </a:rPr>
              <a:t>Batangas at kundi na rin sa ating bansa. Ang usok at abo</a:t>
            </a:r>
          </a:p>
          <a:p>
            <a:pPr algn="just">
              <a:lnSpc>
                <a:spcPts val="3000"/>
              </a:lnSpc>
            </a:pPr>
            <a:r>
              <a:rPr lang="en-US" sz="2500" b="true">
                <a:solidFill>
                  <a:srgbClr val="FEB14A"/>
                </a:solidFill>
                <a:latin typeface="Poppins Bold"/>
                <a:ea typeface="Poppins Bold"/>
                <a:cs typeface="Poppins Bold"/>
                <a:sym typeface="Poppins Bold"/>
              </a:rPr>
              <a:t>na nilalabas ay nakakabahala at maaring makasira ng mga</a:t>
            </a:r>
          </a:p>
          <a:p>
            <a:pPr algn="just">
              <a:lnSpc>
                <a:spcPts val="3000"/>
              </a:lnSpc>
            </a:pPr>
            <a:r>
              <a:rPr lang="en-US" sz="2500" b="true">
                <a:solidFill>
                  <a:srgbClr val="FEB14A"/>
                </a:solidFill>
                <a:latin typeface="Poppins Bold"/>
                <a:ea typeface="Poppins Bold"/>
                <a:cs typeface="Poppins Bold"/>
                <a:sym typeface="Poppins Bold"/>
              </a:rPr>
              <a:t>pananim ng mga tao na naninirahan malapit sa Bulkan</a:t>
            </a:r>
          </a:p>
          <a:p>
            <a:pPr algn="just">
              <a:lnSpc>
                <a:spcPts val="3000"/>
              </a:lnSpc>
            </a:pPr>
            <a:r>
              <a:rPr lang="en-US" sz="2500" b="true">
                <a:solidFill>
                  <a:srgbClr val="FEB14A"/>
                </a:solidFill>
                <a:latin typeface="Poppins Bold"/>
                <a:ea typeface="Poppins Bold"/>
                <a:cs typeface="Poppins Bold"/>
                <a:sym typeface="Poppins Bold"/>
              </a:rPr>
              <a:t>maging ang mga mamamayan sa Batangas.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140738" y="152143"/>
            <a:ext cx="2727782" cy="2727782"/>
          </a:xfrm>
          <a:custGeom>
            <a:avLst/>
            <a:gdLst/>
            <a:ahLst/>
            <a:cxnLst/>
            <a:rect r="r" b="b" t="t" l="l"/>
            <a:pathLst>
              <a:path h="2727782" w="2727782">
                <a:moveTo>
                  <a:pt x="0" y="0"/>
                </a:moveTo>
                <a:lnTo>
                  <a:pt x="2727782" y="0"/>
                </a:lnTo>
                <a:lnTo>
                  <a:pt x="2727782" y="2727782"/>
                </a:lnTo>
                <a:lnTo>
                  <a:pt x="0" y="27277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879248" y="7407075"/>
            <a:ext cx="2723902" cy="2723902"/>
          </a:xfrm>
          <a:custGeom>
            <a:avLst/>
            <a:gdLst/>
            <a:ahLst/>
            <a:cxnLst/>
            <a:rect r="r" b="b" t="t" l="l"/>
            <a:pathLst>
              <a:path h="2723902" w="2723902">
                <a:moveTo>
                  <a:pt x="0" y="0"/>
                </a:moveTo>
                <a:lnTo>
                  <a:pt x="2723903" y="0"/>
                </a:lnTo>
                <a:lnTo>
                  <a:pt x="2723903" y="2723903"/>
                </a:lnTo>
                <a:lnTo>
                  <a:pt x="0" y="272390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916247" y="1877435"/>
            <a:ext cx="7392353" cy="1835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7000">
                <a:solidFill>
                  <a:srgbClr val="FFAA99"/>
                </a:solidFill>
                <a:latin typeface="Bernoru Condensed"/>
                <a:ea typeface="Bernoru Condensed"/>
                <a:cs typeface="Bernoru Condensed"/>
                <a:sym typeface="Bernoru Condensed"/>
              </a:rPr>
              <a:t>Shyrene Reign Bascon 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52B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811544">
            <a:off x="-5118682" y="-4067145"/>
            <a:ext cx="8393678" cy="6837033"/>
          </a:xfrm>
          <a:custGeom>
            <a:avLst/>
            <a:gdLst/>
            <a:ahLst/>
            <a:cxnLst/>
            <a:rect r="r" b="b" t="t" l="l"/>
            <a:pathLst>
              <a:path h="6837033" w="8393678">
                <a:moveTo>
                  <a:pt x="8393679" y="0"/>
                </a:moveTo>
                <a:lnTo>
                  <a:pt x="0" y="0"/>
                </a:lnTo>
                <a:lnTo>
                  <a:pt x="0" y="6837033"/>
                </a:lnTo>
                <a:lnTo>
                  <a:pt x="8393679" y="6837033"/>
                </a:lnTo>
                <a:lnTo>
                  <a:pt x="83936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813999">
            <a:off x="15200602" y="7883179"/>
            <a:ext cx="9543204" cy="7773373"/>
          </a:xfrm>
          <a:custGeom>
            <a:avLst/>
            <a:gdLst/>
            <a:ahLst/>
            <a:cxnLst/>
            <a:rect r="r" b="b" t="t" l="l"/>
            <a:pathLst>
              <a:path h="7773373" w="9543204">
                <a:moveTo>
                  <a:pt x="0" y="0"/>
                </a:moveTo>
                <a:lnTo>
                  <a:pt x="9543204" y="0"/>
                </a:lnTo>
                <a:lnTo>
                  <a:pt x="9543204" y="7773374"/>
                </a:lnTo>
                <a:lnTo>
                  <a:pt x="0" y="7773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949882" y="7655066"/>
            <a:ext cx="3368407" cy="4114800"/>
          </a:xfrm>
          <a:custGeom>
            <a:avLst/>
            <a:gdLst/>
            <a:ahLst/>
            <a:cxnLst/>
            <a:rect r="r" b="b" t="t" l="l"/>
            <a:pathLst>
              <a:path h="4114800" w="3368407">
                <a:moveTo>
                  <a:pt x="0" y="0"/>
                </a:moveTo>
                <a:lnTo>
                  <a:pt x="3368407" y="0"/>
                </a:lnTo>
                <a:lnTo>
                  <a:pt x="336840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6603796" y="-1673380"/>
            <a:ext cx="3368407" cy="4114800"/>
          </a:xfrm>
          <a:custGeom>
            <a:avLst/>
            <a:gdLst/>
            <a:ahLst/>
            <a:cxnLst/>
            <a:rect r="r" b="b" t="t" l="l"/>
            <a:pathLst>
              <a:path h="4114800" w="3368407">
                <a:moveTo>
                  <a:pt x="33684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368408" y="0"/>
                </a:lnTo>
                <a:lnTo>
                  <a:pt x="3368408" y="411480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861146" y="2208783"/>
            <a:ext cx="1763002" cy="844088"/>
          </a:xfrm>
          <a:custGeom>
            <a:avLst/>
            <a:gdLst/>
            <a:ahLst/>
            <a:cxnLst/>
            <a:rect r="r" b="b" t="t" l="l"/>
            <a:pathLst>
              <a:path h="844088" w="1763002">
                <a:moveTo>
                  <a:pt x="0" y="0"/>
                </a:moveTo>
                <a:lnTo>
                  <a:pt x="1763002" y="0"/>
                </a:lnTo>
                <a:lnTo>
                  <a:pt x="1763002" y="844088"/>
                </a:lnTo>
                <a:lnTo>
                  <a:pt x="0" y="8440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59592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153269" y="8333119"/>
            <a:ext cx="5981462" cy="708398"/>
            <a:chOff x="0" y="0"/>
            <a:chExt cx="1511524" cy="1790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11524" cy="179013"/>
            </a:xfrm>
            <a:custGeom>
              <a:avLst/>
              <a:gdLst/>
              <a:ahLst/>
              <a:cxnLst/>
              <a:rect r="r" b="b" t="t" l="l"/>
              <a:pathLst>
                <a:path h="179013" w="1511524">
                  <a:moveTo>
                    <a:pt x="89507" y="0"/>
                  </a:moveTo>
                  <a:lnTo>
                    <a:pt x="1422018" y="0"/>
                  </a:lnTo>
                  <a:cubicBezTo>
                    <a:pt x="1445756" y="0"/>
                    <a:pt x="1468523" y="9430"/>
                    <a:pt x="1485309" y="26216"/>
                  </a:cubicBezTo>
                  <a:cubicBezTo>
                    <a:pt x="1502094" y="43002"/>
                    <a:pt x="1511524" y="65768"/>
                    <a:pt x="1511524" y="89507"/>
                  </a:cubicBezTo>
                  <a:lnTo>
                    <a:pt x="1511524" y="89507"/>
                  </a:lnTo>
                  <a:cubicBezTo>
                    <a:pt x="1511524" y="138940"/>
                    <a:pt x="1471451" y="179013"/>
                    <a:pt x="1422018" y="179013"/>
                  </a:cubicBezTo>
                  <a:lnTo>
                    <a:pt x="89507" y="179013"/>
                  </a:lnTo>
                  <a:cubicBezTo>
                    <a:pt x="65768" y="179013"/>
                    <a:pt x="43002" y="169583"/>
                    <a:pt x="26216" y="152797"/>
                  </a:cubicBezTo>
                  <a:cubicBezTo>
                    <a:pt x="9430" y="136012"/>
                    <a:pt x="0" y="113245"/>
                    <a:pt x="0" y="89507"/>
                  </a:cubicBezTo>
                  <a:lnTo>
                    <a:pt x="0" y="89507"/>
                  </a:lnTo>
                  <a:cubicBezTo>
                    <a:pt x="0" y="65768"/>
                    <a:pt x="9430" y="43002"/>
                    <a:pt x="26216" y="26216"/>
                  </a:cubicBezTo>
                  <a:cubicBezTo>
                    <a:pt x="43002" y="9430"/>
                    <a:pt x="65768" y="0"/>
                    <a:pt x="89507" y="0"/>
                  </a:cubicBezTo>
                  <a:close/>
                </a:path>
              </a:pathLst>
            </a:custGeom>
            <a:solidFill>
              <a:srgbClr val="A686FF">
                <a:alpha val="44706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511524" cy="217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650937" y="2997216"/>
            <a:ext cx="6144227" cy="5391559"/>
          </a:xfrm>
          <a:custGeom>
            <a:avLst/>
            <a:gdLst/>
            <a:ahLst/>
            <a:cxnLst/>
            <a:rect r="r" b="b" t="t" l="l"/>
            <a:pathLst>
              <a:path h="5391559" w="6144227">
                <a:moveTo>
                  <a:pt x="0" y="0"/>
                </a:moveTo>
                <a:lnTo>
                  <a:pt x="6144227" y="0"/>
                </a:lnTo>
                <a:lnTo>
                  <a:pt x="6144227" y="5391559"/>
                </a:lnTo>
                <a:lnTo>
                  <a:pt x="0" y="53915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630297" y="3660990"/>
            <a:ext cx="9629003" cy="408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32"/>
              </a:lnSpc>
            </a:pPr>
            <a:r>
              <a:rPr lang="en-US" sz="2443" b="true">
                <a:solidFill>
                  <a:srgbClr val="FEB14A"/>
                </a:solidFill>
                <a:latin typeface="Poppins Bold"/>
                <a:ea typeface="Poppins Bold"/>
                <a:cs typeface="Poppins Bold"/>
                <a:sym typeface="Poppins Bold"/>
              </a:rPr>
              <a:t>Ngunit Sa kabila ng mga hamon sa ekonomiya ng Batangas,</a:t>
            </a:r>
          </a:p>
          <a:p>
            <a:pPr algn="just">
              <a:lnSpc>
                <a:spcPts val="2932"/>
              </a:lnSpc>
            </a:pPr>
            <a:r>
              <a:rPr lang="en-US" sz="2443" b="true">
                <a:solidFill>
                  <a:srgbClr val="FEB14A"/>
                </a:solidFill>
                <a:latin typeface="Poppins Bold"/>
                <a:ea typeface="Poppins Bold"/>
                <a:cs typeface="Poppins Bold"/>
                <a:sym typeface="Poppins Bold"/>
              </a:rPr>
              <a:t>nananatili itong isang lalawigang puno ng potensyal at</a:t>
            </a:r>
          </a:p>
          <a:p>
            <a:pPr algn="just">
              <a:lnSpc>
                <a:spcPts val="2932"/>
              </a:lnSpc>
            </a:pPr>
            <a:r>
              <a:rPr lang="en-US" sz="2443" b="true">
                <a:solidFill>
                  <a:srgbClr val="FEB14A"/>
                </a:solidFill>
                <a:latin typeface="Poppins Bold"/>
                <a:ea typeface="Poppins Bold"/>
                <a:cs typeface="Poppins Bold"/>
                <a:sym typeface="Poppins Bold"/>
              </a:rPr>
              <a:t>oportunidad. Sa pamamagitan ng maingat na pagpaplano,</a:t>
            </a:r>
          </a:p>
          <a:p>
            <a:pPr algn="just">
              <a:lnSpc>
                <a:spcPts val="2932"/>
              </a:lnSpc>
            </a:pPr>
            <a:r>
              <a:rPr lang="en-US" sz="2443" b="true">
                <a:solidFill>
                  <a:srgbClr val="FEB14A"/>
                </a:solidFill>
                <a:latin typeface="Poppins Bold"/>
                <a:ea typeface="Poppins Bold"/>
                <a:cs typeface="Poppins Bold"/>
                <a:sym typeface="Poppins Bold"/>
              </a:rPr>
              <a:t>tuloy-tuloy na pagpapatupad ng mga programa, at sama-</a:t>
            </a:r>
          </a:p>
          <a:p>
            <a:pPr algn="just">
              <a:lnSpc>
                <a:spcPts val="2932"/>
              </a:lnSpc>
            </a:pPr>
            <a:r>
              <a:rPr lang="en-US" sz="2443" b="true">
                <a:solidFill>
                  <a:srgbClr val="FEB14A"/>
                </a:solidFill>
                <a:latin typeface="Poppins Bold"/>
                <a:ea typeface="Poppins Bold"/>
                <a:cs typeface="Poppins Bold"/>
                <a:sym typeface="Poppins Bold"/>
              </a:rPr>
              <a:t>samang pagkilos ng gobyerno, pribadong sektor, at mga</a:t>
            </a:r>
          </a:p>
          <a:p>
            <a:pPr algn="just">
              <a:lnSpc>
                <a:spcPts val="2932"/>
              </a:lnSpc>
            </a:pPr>
            <a:r>
              <a:rPr lang="en-US" sz="2443" b="true">
                <a:solidFill>
                  <a:srgbClr val="FEB14A"/>
                </a:solidFill>
                <a:latin typeface="Poppins Bold"/>
                <a:ea typeface="Poppins Bold"/>
                <a:cs typeface="Poppins Bold"/>
                <a:sym typeface="Poppins Bold"/>
              </a:rPr>
              <a:t>mamamayan, ang bawat suliranin ay maaaring tugunan.</a:t>
            </a:r>
          </a:p>
          <a:p>
            <a:pPr algn="just">
              <a:lnSpc>
                <a:spcPts val="2932"/>
              </a:lnSpc>
            </a:pPr>
            <a:r>
              <a:rPr lang="en-US" sz="2443" b="true">
                <a:solidFill>
                  <a:srgbClr val="FEB14A"/>
                </a:solidFill>
                <a:latin typeface="Poppins Bold"/>
                <a:ea typeface="Poppins Bold"/>
                <a:cs typeface="Poppins Bold"/>
                <a:sym typeface="Poppins Bold"/>
              </a:rPr>
              <a:t>Ang pagsulong ng sustainable development, pagpapalakas</a:t>
            </a:r>
          </a:p>
          <a:p>
            <a:pPr algn="just">
              <a:lnSpc>
                <a:spcPts val="2932"/>
              </a:lnSpc>
            </a:pPr>
            <a:r>
              <a:rPr lang="en-US" sz="2443" b="true">
                <a:solidFill>
                  <a:srgbClr val="FEB14A"/>
                </a:solidFill>
                <a:latin typeface="Poppins Bold"/>
                <a:ea typeface="Poppins Bold"/>
                <a:cs typeface="Poppins Bold"/>
                <a:sym typeface="Poppins Bold"/>
              </a:rPr>
              <a:t>ng agrikultura, turismo, at industriya, at ang pagtutok sa</a:t>
            </a:r>
          </a:p>
          <a:p>
            <a:pPr algn="just">
              <a:lnSpc>
                <a:spcPts val="2932"/>
              </a:lnSpc>
            </a:pPr>
            <a:r>
              <a:rPr lang="en-US" sz="2443" b="true">
                <a:solidFill>
                  <a:srgbClr val="FEB14A"/>
                </a:solidFill>
                <a:latin typeface="Poppins Bold"/>
                <a:ea typeface="Poppins Bold"/>
                <a:cs typeface="Poppins Bold"/>
                <a:sym typeface="Poppins Bold"/>
              </a:rPr>
              <a:t>kalikasan at edukasyon ay mga hakbang na magdadala ng</a:t>
            </a:r>
          </a:p>
          <a:p>
            <a:pPr algn="just">
              <a:lnSpc>
                <a:spcPts val="2757"/>
              </a:lnSpc>
            </a:pPr>
            <a:r>
              <a:rPr lang="en-US" sz="2298" b="true">
                <a:solidFill>
                  <a:srgbClr val="FEB14A"/>
                </a:solidFill>
                <a:latin typeface="Poppins Bold"/>
                <a:ea typeface="Poppins Bold"/>
                <a:cs typeface="Poppins Bold"/>
                <a:sym typeface="Poppins Bold"/>
              </a:rPr>
              <a:t>mas maliwanag na kinabukasan para sa Batangas.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81993" y="8415855"/>
            <a:ext cx="532401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''Lalaban Tayo''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72108" y="2182917"/>
            <a:ext cx="8854397" cy="869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6500">
                <a:solidFill>
                  <a:srgbClr val="FFAA99"/>
                </a:solidFill>
                <a:latin typeface="Bernoru Condensed"/>
                <a:ea typeface="Bernoru Condensed"/>
                <a:cs typeface="Bernoru Condensed"/>
                <a:sym typeface="Bernoru Condensed"/>
              </a:rPr>
              <a:t>Kate Cruz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DAGdN02EvEE</dc:identifier>
  <dcterms:modified xsi:type="dcterms:W3CDTF">2011-08-01T06:04:30Z</dcterms:modified>
  <cp:revision>1</cp:revision>
  <dc:title>Environmental Economics</dc:title>
</cp:coreProperties>
</file>